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Helvetica Neue"/>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67d0b2d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67d0b2d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67d0b2d00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67d0b2d00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67d0b2d00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67d0b2d00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67d0b2d00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67d0b2d00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67d0b2d00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67d0b2d00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67d0b2d00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67d0b2d00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67d0b2d00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67d0b2d00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67d0b2d00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67d0b2d00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67d0b2d0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67d0b2d0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67d0b2d00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67d0b2d0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767d0b2d00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767d0b2d00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67d0b2d00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67d0b2d00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1 - 2 - 3 : Maelle</a:t>
            </a:r>
            <a:endParaRPr/>
          </a:p>
          <a:p>
            <a:pPr indent="0" lvl="0" marL="0" rtl="0" algn="l">
              <a:spcBef>
                <a:spcPts val="0"/>
              </a:spcBef>
              <a:spcAft>
                <a:spcPts val="0"/>
              </a:spcAft>
              <a:buNone/>
            </a:pPr>
            <a:r>
              <a:rPr lang="fr"/>
              <a:t>4.1 : Karel</a:t>
            </a:r>
            <a:endParaRPr/>
          </a:p>
          <a:p>
            <a:pPr indent="0" lvl="0" marL="0" rtl="0" algn="l">
              <a:spcBef>
                <a:spcPts val="0"/>
              </a:spcBef>
              <a:spcAft>
                <a:spcPts val="0"/>
              </a:spcAft>
              <a:buNone/>
            </a:pPr>
            <a:r>
              <a:rPr lang="fr"/>
              <a:t>4.2 - 4.3 - 4.4 : Tobias</a:t>
            </a:r>
            <a:endParaRPr/>
          </a:p>
          <a:p>
            <a:pPr indent="0" lvl="0" marL="0" rtl="0" algn="l">
              <a:spcBef>
                <a:spcPts val="0"/>
              </a:spcBef>
              <a:spcAft>
                <a:spcPts val="0"/>
              </a:spcAft>
              <a:buNone/>
            </a:pPr>
            <a:r>
              <a:rPr lang="fr"/>
              <a:t>5 : Khalid</a:t>
            </a:r>
            <a:endParaRPr/>
          </a:p>
          <a:p>
            <a:pPr indent="0" lvl="0" marL="0" rtl="0" algn="l">
              <a:spcBef>
                <a:spcPts val="0"/>
              </a:spcBef>
              <a:spcAft>
                <a:spcPts val="0"/>
              </a:spcAft>
              <a:buNone/>
            </a:pPr>
            <a:r>
              <a:rPr lang="fr"/>
              <a:t>6 : Karel</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67d0b2d00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67d0b2d00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67d0b2d0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67d0b2d0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67d0b2d00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67d0b2d00_0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67d0b2d00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67d0b2d00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67d0b2d00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67d0b2d00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67d0b2d0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67d0b2d0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67d0b2d0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67d0b2d0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uverture" showMasterSp="0">
  <p:cSld name="Couverture">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2"/>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 name="Google Shape;14;p2"/>
          <p:cNvSpPr/>
          <p:nvPr/>
        </p:nvSpPr>
        <p:spPr>
          <a:xfrm rot="8100000">
            <a:off x="613074" y="2989260"/>
            <a:ext cx="3641240" cy="4032099"/>
          </a:xfrm>
          <a:custGeom>
            <a:rect b="b" l="l" r="r" t="t"/>
            <a:pathLst>
              <a:path extrusionOk="0" h="4029858" w="3639216">
                <a:moveTo>
                  <a:pt x="0" y="4029858"/>
                </a:moveTo>
                <a:lnTo>
                  <a:pt x="0" y="2386471"/>
                </a:lnTo>
                <a:lnTo>
                  <a:pt x="0" y="0"/>
                </a:lnTo>
                <a:lnTo>
                  <a:pt x="3639216" y="3639216"/>
                </a:lnTo>
                <a:lnTo>
                  <a:pt x="3248574" y="4029858"/>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2"/>
          <p:cNvSpPr/>
          <p:nvPr/>
        </p:nvSpPr>
        <p:spPr>
          <a:xfrm rot="8100000">
            <a:off x="-2102320" y="-475682"/>
            <a:ext cx="6496336" cy="3248168"/>
          </a:xfrm>
          <a:custGeom>
            <a:rect b="b" l="l" r="r" t="t"/>
            <a:pathLst>
              <a:path extrusionOk="0" h="3246363" w="6492725">
                <a:moveTo>
                  <a:pt x="3244147" y="3244147"/>
                </a:moveTo>
                <a:lnTo>
                  <a:pt x="0" y="0"/>
                </a:lnTo>
                <a:lnTo>
                  <a:pt x="3244147" y="0"/>
                </a:lnTo>
                <a:close/>
                <a:moveTo>
                  <a:pt x="3246363" y="3246363"/>
                </a:moveTo>
                <a:lnTo>
                  <a:pt x="3244148" y="3244148"/>
                </a:lnTo>
                <a:lnTo>
                  <a:pt x="3244148" y="0"/>
                </a:lnTo>
                <a:lnTo>
                  <a:pt x="6492725"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 name="Google Shape;16;p2"/>
          <p:cNvSpPr/>
          <p:nvPr/>
        </p:nvSpPr>
        <p:spPr>
          <a:xfrm rot="2700000">
            <a:off x="4979231" y="-217406"/>
            <a:ext cx="5215938" cy="6467162"/>
          </a:xfrm>
          <a:custGeom>
            <a:rect b="b" l="l" r="r" t="t"/>
            <a:pathLst>
              <a:path extrusionOk="0" h="6463568" w="5213039">
                <a:moveTo>
                  <a:pt x="0" y="1576035"/>
                </a:moveTo>
                <a:lnTo>
                  <a:pt x="1576035" y="0"/>
                </a:lnTo>
                <a:lnTo>
                  <a:pt x="5213039" y="3637004"/>
                </a:lnTo>
                <a:lnTo>
                  <a:pt x="3642725" y="5207318"/>
                </a:lnTo>
                <a:lnTo>
                  <a:pt x="2386474" y="6463568"/>
                </a:lnTo>
                <a:lnTo>
                  <a:pt x="0" y="646356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 name="Google Shape;17;p2"/>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00" u="none" cap="none" strike="noStrike">
                <a:solidFill>
                  <a:schemeClr val="lt1"/>
                </a:solidFill>
                <a:latin typeface="Arial"/>
                <a:ea typeface="Arial"/>
                <a:cs typeface="Arial"/>
                <a:sym typeface="Arial"/>
              </a:defRPr>
            </a:lvl1pPr>
            <a:lvl2pPr indent="0" lvl="1" marL="0" algn="r">
              <a:spcBef>
                <a:spcPts val="0"/>
              </a:spcBef>
              <a:buNone/>
              <a:defRPr b="0" i="0" sz="100" u="none" cap="none" strike="noStrike">
                <a:solidFill>
                  <a:schemeClr val="lt1"/>
                </a:solidFill>
                <a:latin typeface="Arial"/>
                <a:ea typeface="Arial"/>
                <a:cs typeface="Arial"/>
                <a:sym typeface="Arial"/>
              </a:defRPr>
            </a:lvl2pPr>
            <a:lvl3pPr indent="0" lvl="2" marL="0" algn="r">
              <a:spcBef>
                <a:spcPts val="0"/>
              </a:spcBef>
              <a:buNone/>
              <a:defRPr b="0" i="0" sz="100" u="none" cap="none" strike="noStrike">
                <a:solidFill>
                  <a:schemeClr val="lt1"/>
                </a:solidFill>
                <a:latin typeface="Arial"/>
                <a:ea typeface="Arial"/>
                <a:cs typeface="Arial"/>
                <a:sym typeface="Arial"/>
              </a:defRPr>
            </a:lvl3pPr>
            <a:lvl4pPr indent="0" lvl="3" marL="0" algn="r">
              <a:spcBef>
                <a:spcPts val="0"/>
              </a:spcBef>
              <a:buNone/>
              <a:defRPr b="0" i="0" sz="100" u="none" cap="none" strike="noStrike">
                <a:solidFill>
                  <a:schemeClr val="lt1"/>
                </a:solidFill>
                <a:latin typeface="Arial"/>
                <a:ea typeface="Arial"/>
                <a:cs typeface="Arial"/>
                <a:sym typeface="Arial"/>
              </a:defRPr>
            </a:lvl4pPr>
            <a:lvl5pPr indent="0" lvl="4" marL="0" algn="r">
              <a:spcBef>
                <a:spcPts val="0"/>
              </a:spcBef>
              <a:buNone/>
              <a:defRPr b="0" i="0" sz="100" u="none" cap="none" strike="noStrike">
                <a:solidFill>
                  <a:schemeClr val="lt1"/>
                </a:solidFill>
                <a:latin typeface="Arial"/>
                <a:ea typeface="Arial"/>
                <a:cs typeface="Arial"/>
                <a:sym typeface="Arial"/>
              </a:defRPr>
            </a:lvl5pPr>
            <a:lvl6pPr indent="0" lvl="5" marL="0" algn="r">
              <a:spcBef>
                <a:spcPts val="0"/>
              </a:spcBef>
              <a:buNone/>
              <a:defRPr b="0" i="0" sz="100" u="none" cap="none" strike="noStrike">
                <a:solidFill>
                  <a:schemeClr val="lt1"/>
                </a:solidFill>
                <a:latin typeface="Arial"/>
                <a:ea typeface="Arial"/>
                <a:cs typeface="Arial"/>
                <a:sym typeface="Arial"/>
              </a:defRPr>
            </a:lvl6pPr>
            <a:lvl7pPr indent="0" lvl="6" marL="0" algn="r">
              <a:spcBef>
                <a:spcPts val="0"/>
              </a:spcBef>
              <a:buNone/>
              <a:defRPr b="0" i="0" sz="100" u="none" cap="none" strike="noStrike">
                <a:solidFill>
                  <a:schemeClr val="lt1"/>
                </a:solidFill>
                <a:latin typeface="Arial"/>
                <a:ea typeface="Arial"/>
                <a:cs typeface="Arial"/>
                <a:sym typeface="Arial"/>
              </a:defRPr>
            </a:lvl7pPr>
            <a:lvl8pPr indent="0" lvl="7" marL="0" algn="r">
              <a:spcBef>
                <a:spcPts val="0"/>
              </a:spcBef>
              <a:buNone/>
              <a:defRPr b="0" i="0" sz="100" u="none" cap="none" strike="noStrike">
                <a:solidFill>
                  <a:schemeClr val="lt1"/>
                </a:solidFill>
                <a:latin typeface="Arial"/>
                <a:ea typeface="Arial"/>
                <a:cs typeface="Arial"/>
                <a:sym typeface="Arial"/>
              </a:defRPr>
            </a:lvl8pPr>
            <a:lvl9pPr indent="0" lvl="8" marL="0" algn="r">
              <a:spcBef>
                <a:spcPts val="0"/>
              </a:spcBef>
              <a:buNone/>
              <a:defRPr b="0" i="0" sz="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19" name="Google Shape;19;p2"/>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sz="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 type="body"/>
          </p:nvPr>
        </p:nvSpPr>
        <p:spPr>
          <a:xfrm>
            <a:off x="3203577" y="688180"/>
            <a:ext cx="5251500" cy="3360000"/>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lt1"/>
              </a:buClr>
              <a:buSzPts val="850"/>
              <a:buFont typeface="Arial"/>
              <a:buNone/>
              <a:defRPr b="1" sz="3400" cap="none">
                <a:solidFill>
                  <a:schemeClr val="lt1"/>
                </a:solidFill>
              </a:defRPr>
            </a:lvl1pPr>
            <a:lvl2pPr indent="-228600" lvl="1" marL="914400" algn="r">
              <a:lnSpc>
                <a:spcPct val="100000"/>
              </a:lnSpc>
              <a:spcBef>
                <a:spcPts val="0"/>
              </a:spcBef>
              <a:spcAft>
                <a:spcPts val="0"/>
              </a:spcAft>
              <a:buClr>
                <a:schemeClr val="lt1"/>
              </a:buClr>
              <a:buSzPts val="850"/>
              <a:buFont typeface="Arial"/>
              <a:buNone/>
              <a:defRPr b="0" sz="3400" cap="none">
                <a:solidFill>
                  <a:schemeClr val="lt1"/>
                </a:solidFill>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21" name="Google Shape;21;p2"/>
          <p:cNvPicPr preferRelativeResize="0"/>
          <p:nvPr/>
        </p:nvPicPr>
        <p:blipFill rotWithShape="1">
          <a:blip r:embed="rId3">
            <a:alphaModFix/>
          </a:blip>
          <a:srcRect b="20303" l="12275" r="12508" t="21485"/>
          <a:stretch/>
        </p:blipFill>
        <p:spPr>
          <a:xfrm>
            <a:off x="0" y="0"/>
            <a:ext cx="3163274" cy="13959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1" type="obj">
  <p:cSld name="OBJECT">
    <p:spTree>
      <p:nvGrpSpPr>
        <p:cNvPr id="86" name="Shape 86"/>
        <p:cNvGrpSpPr/>
        <p:nvPr/>
      </p:nvGrpSpPr>
      <p:grpSpPr>
        <a:xfrm>
          <a:off x="0" y="0"/>
          <a:ext cx="0" cy="0"/>
          <a:chOff x="0" y="0"/>
          <a:chExt cx="0" cy="0"/>
        </a:xfrm>
      </p:grpSpPr>
      <p:sp>
        <p:nvSpPr>
          <p:cNvPr id="87" name="Google Shape;87;p11"/>
          <p:cNvSpPr txBox="1"/>
          <p:nvPr>
            <p:ph type="title"/>
          </p:nvPr>
        </p:nvSpPr>
        <p:spPr>
          <a:xfrm>
            <a:off x="462750" y="0"/>
            <a:ext cx="8218500" cy="844200"/>
          </a:xfrm>
          <a:prstGeom prst="rect">
            <a:avLst/>
          </a:prstGeom>
          <a:noFill/>
          <a:ln>
            <a:noFill/>
          </a:ln>
        </p:spPr>
        <p:txBody>
          <a:bodyPr anchorCtr="0" anchor="b" bIns="0" lIns="0" spcFirstLastPara="1" rIns="0" wrap="square" tIns="0">
            <a:noAutofit/>
          </a:bodyPr>
          <a:lstStyle>
            <a:lvl1pPr indent="0" lvl="0" marL="0" marR="0" rtl="0" algn="l">
              <a:spcBef>
                <a:spcPts val="0"/>
              </a:spcBef>
              <a:spcAft>
                <a:spcPts val="0"/>
              </a:spcAft>
              <a:buSzPts val="2200"/>
              <a:buNone/>
              <a:defRPr b="1" i="0" sz="2600" u="none" cap="none" strike="noStrike">
                <a:solidFill>
                  <a:srgbClr val="A8B50A"/>
                </a:solidFill>
                <a:latin typeface="Arial"/>
                <a:ea typeface="Arial"/>
                <a:cs typeface="Arial"/>
                <a:sym typeface="Arial"/>
              </a:defRPr>
            </a:lvl1pPr>
            <a:lvl2pPr indent="0" lvl="1" marL="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2pPr>
            <a:lvl3pPr indent="0" lvl="2" marL="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3pPr>
            <a:lvl4pPr indent="0" lvl="3" marL="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4pPr>
            <a:lvl5pPr indent="0" lvl="4" marL="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5pPr>
            <a:lvl6pPr indent="0" lvl="5" marL="45720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6pPr>
            <a:lvl7pPr indent="0" lvl="6" marL="91440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7pPr>
            <a:lvl8pPr indent="0" lvl="7" marL="137160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8pPr>
            <a:lvl9pPr indent="0" lvl="8" marL="182880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9pPr>
          </a:lstStyle>
          <a:p/>
        </p:txBody>
      </p:sp>
      <p:sp>
        <p:nvSpPr>
          <p:cNvPr id="88" name="Google Shape;88;p11"/>
          <p:cNvSpPr txBox="1"/>
          <p:nvPr>
            <p:ph idx="1" type="body"/>
          </p:nvPr>
        </p:nvSpPr>
        <p:spPr>
          <a:xfrm>
            <a:off x="966738" y="1133466"/>
            <a:ext cx="7210500" cy="3363600"/>
          </a:xfrm>
          <a:prstGeom prst="rect">
            <a:avLst/>
          </a:prstGeom>
          <a:noFill/>
          <a:ln>
            <a:noFill/>
          </a:ln>
        </p:spPr>
        <p:txBody>
          <a:bodyPr anchorCtr="0" anchor="t" bIns="0" lIns="0" spcFirstLastPara="1" rIns="0" wrap="square" tIns="0">
            <a:noAutofit/>
          </a:bodyPr>
          <a:lstStyle>
            <a:lvl1pPr indent="-368300" lvl="0" marL="457200" marR="0" rtl="0" algn="l">
              <a:spcBef>
                <a:spcPts val="440"/>
              </a:spcBef>
              <a:spcAft>
                <a:spcPts val="0"/>
              </a:spcAft>
              <a:buClr>
                <a:srgbClr val="A8B50A"/>
              </a:buClr>
              <a:buSzPts val="2200"/>
              <a:buFont typeface="Noto Sans Symbols"/>
              <a:buChar char="■"/>
              <a:defRPr b="1" i="0" sz="22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6D5047"/>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1489"/>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Google Shape;89;p11"/>
          <p:cNvSpPr txBox="1"/>
          <p:nvPr>
            <p:ph idx="12" type="sldNum"/>
          </p:nvPr>
        </p:nvSpPr>
        <p:spPr>
          <a:xfrm>
            <a:off x="6350" y="4786313"/>
            <a:ext cx="533400" cy="2703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000" u="none" cap="none" strike="noStrike">
                <a:solidFill>
                  <a:schemeClr val="lt1"/>
                </a:solidFill>
                <a:latin typeface="Arial"/>
                <a:ea typeface="Arial"/>
                <a:cs typeface="Arial"/>
                <a:sym typeface="Arial"/>
              </a:defRPr>
            </a:lvl1pPr>
            <a:lvl2pPr indent="0" lvl="1" marL="0" marR="0" rtl="0" algn="ctr">
              <a:spcBef>
                <a:spcPts val="0"/>
              </a:spcBef>
              <a:spcAft>
                <a:spcPts val="0"/>
              </a:spcAft>
              <a:buNone/>
              <a:defRPr b="1" i="0" sz="1000" u="none" cap="none" strike="noStrike">
                <a:solidFill>
                  <a:schemeClr val="lt1"/>
                </a:solidFill>
                <a:latin typeface="Arial"/>
                <a:ea typeface="Arial"/>
                <a:cs typeface="Arial"/>
                <a:sym typeface="Arial"/>
              </a:defRPr>
            </a:lvl2pPr>
            <a:lvl3pPr indent="0" lvl="2" marL="0" marR="0" rtl="0" algn="ctr">
              <a:spcBef>
                <a:spcPts val="0"/>
              </a:spcBef>
              <a:spcAft>
                <a:spcPts val="0"/>
              </a:spcAft>
              <a:buNone/>
              <a:defRPr b="1" i="0" sz="1000" u="none" cap="none" strike="noStrike">
                <a:solidFill>
                  <a:schemeClr val="lt1"/>
                </a:solidFill>
                <a:latin typeface="Arial"/>
                <a:ea typeface="Arial"/>
                <a:cs typeface="Arial"/>
                <a:sym typeface="Arial"/>
              </a:defRPr>
            </a:lvl3pPr>
            <a:lvl4pPr indent="0" lvl="3" marL="0" marR="0" rtl="0" algn="ctr">
              <a:spcBef>
                <a:spcPts val="0"/>
              </a:spcBef>
              <a:spcAft>
                <a:spcPts val="0"/>
              </a:spcAft>
              <a:buNone/>
              <a:defRPr b="1" i="0" sz="1000" u="none" cap="none" strike="noStrike">
                <a:solidFill>
                  <a:schemeClr val="lt1"/>
                </a:solidFill>
                <a:latin typeface="Arial"/>
                <a:ea typeface="Arial"/>
                <a:cs typeface="Arial"/>
                <a:sym typeface="Arial"/>
              </a:defRPr>
            </a:lvl4pPr>
            <a:lvl5pPr indent="0" lvl="4" marL="0" marR="0" rtl="0" algn="ctr">
              <a:spcBef>
                <a:spcPts val="0"/>
              </a:spcBef>
              <a:spcAft>
                <a:spcPts val="0"/>
              </a:spcAft>
              <a:buNone/>
              <a:defRPr b="1" i="0" sz="1000" u="none" cap="none" strike="noStrike">
                <a:solidFill>
                  <a:schemeClr val="lt1"/>
                </a:solidFill>
                <a:latin typeface="Arial"/>
                <a:ea typeface="Arial"/>
                <a:cs typeface="Arial"/>
                <a:sym typeface="Arial"/>
              </a:defRPr>
            </a:lvl5pPr>
            <a:lvl6pPr indent="0" lvl="5" marL="0" marR="0" rtl="0" algn="ctr">
              <a:spcBef>
                <a:spcPts val="0"/>
              </a:spcBef>
              <a:spcAft>
                <a:spcPts val="0"/>
              </a:spcAft>
              <a:buNone/>
              <a:defRPr b="1" i="0" sz="1000" u="none" cap="none" strike="noStrike">
                <a:solidFill>
                  <a:schemeClr val="lt1"/>
                </a:solidFill>
                <a:latin typeface="Arial"/>
                <a:ea typeface="Arial"/>
                <a:cs typeface="Arial"/>
                <a:sym typeface="Arial"/>
              </a:defRPr>
            </a:lvl6pPr>
            <a:lvl7pPr indent="0" lvl="6" marL="0" marR="0" rtl="0" algn="ctr">
              <a:spcBef>
                <a:spcPts val="0"/>
              </a:spcBef>
              <a:spcAft>
                <a:spcPts val="0"/>
              </a:spcAft>
              <a:buNone/>
              <a:defRPr b="1" i="0" sz="1000" u="none" cap="none" strike="noStrike">
                <a:solidFill>
                  <a:schemeClr val="lt1"/>
                </a:solidFill>
                <a:latin typeface="Arial"/>
                <a:ea typeface="Arial"/>
                <a:cs typeface="Arial"/>
                <a:sym typeface="Arial"/>
              </a:defRPr>
            </a:lvl7pPr>
            <a:lvl8pPr indent="0" lvl="7" marL="0" marR="0" rtl="0" algn="ctr">
              <a:spcBef>
                <a:spcPts val="0"/>
              </a:spcBef>
              <a:spcAft>
                <a:spcPts val="0"/>
              </a:spcAft>
              <a:buNone/>
              <a:defRPr b="1" i="0" sz="1000" u="none" cap="none" strike="noStrike">
                <a:solidFill>
                  <a:schemeClr val="lt1"/>
                </a:solidFill>
                <a:latin typeface="Arial"/>
                <a:ea typeface="Arial"/>
                <a:cs typeface="Arial"/>
                <a:sym typeface="Arial"/>
              </a:defRPr>
            </a:lvl8pPr>
            <a:lvl9pPr indent="0" lvl="8" marL="0" marR="0" rtl="0" algn="ctr">
              <a:spcBef>
                <a:spcPts val="0"/>
              </a:spcBef>
              <a:spcAft>
                <a:spcPts val="0"/>
              </a:spcAft>
              <a:buNone/>
              <a:defRPr b="1" i="0" sz="10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fr"/>
              <a:t>‹#›</a:t>
            </a:fld>
            <a:endParaRPr/>
          </a:p>
        </p:txBody>
      </p:sp>
      <p:sp>
        <p:nvSpPr>
          <p:cNvPr id="90" name="Google Shape;90;p11"/>
          <p:cNvSpPr txBox="1"/>
          <p:nvPr>
            <p:ph idx="11" type="ftr"/>
          </p:nvPr>
        </p:nvSpPr>
        <p:spPr>
          <a:xfrm>
            <a:off x="4067175" y="4786313"/>
            <a:ext cx="4105200" cy="270300"/>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1" name="Shape 91"/>
        <p:cNvGrpSpPr/>
        <p:nvPr/>
      </p:nvGrpSpPr>
      <p:grpSpPr>
        <a:xfrm>
          <a:off x="0" y="0"/>
          <a:ext cx="0" cy="0"/>
          <a:chOff x="0" y="0"/>
          <a:chExt cx="0" cy="0"/>
        </a:xfrm>
      </p:grpSpPr>
      <p:sp>
        <p:nvSpPr>
          <p:cNvPr id="92" name="Google Shape;92;p12"/>
          <p:cNvSpPr txBox="1"/>
          <p:nvPr>
            <p:ph type="title"/>
          </p:nvPr>
        </p:nvSpPr>
        <p:spPr>
          <a:xfrm>
            <a:off x="311700" y="445025"/>
            <a:ext cx="8520600" cy="572700"/>
          </a:xfrm>
          <a:prstGeom prst="rect">
            <a:avLst/>
          </a:prstGeom>
        </p:spPr>
        <p:txBody>
          <a:bodyPr anchorCtr="0" anchor="b" bIns="0" lIns="0" spcFirstLastPara="1" rIns="0" wrap="square" tIns="0">
            <a:noAutofit/>
          </a:bodyPr>
          <a:lstStyle>
            <a:lvl1pPr lvl="0" rtl="0">
              <a:spcBef>
                <a:spcPts val="0"/>
              </a:spcBef>
              <a:spcAft>
                <a:spcPts val="0"/>
              </a:spcAft>
              <a:buSzPts val="22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500"/>
              <a:buNone/>
              <a:defRPr/>
            </a:lvl1pPr>
            <a:lvl2pPr indent="-228600" lvl="1" marL="914400" rtl="0">
              <a:spcBef>
                <a:spcPts val="0"/>
              </a:spcBef>
              <a:spcAft>
                <a:spcPts val="0"/>
              </a:spcAft>
              <a:buSzPts val="475"/>
              <a:buNone/>
              <a:defRPr/>
            </a:lvl2pPr>
            <a:lvl3pPr indent="-228600" lvl="2" marL="1371600" rtl="0">
              <a:spcBef>
                <a:spcPts val="0"/>
              </a:spcBef>
              <a:spcAft>
                <a:spcPts val="0"/>
              </a:spcAft>
              <a:buSzPts val="450"/>
              <a:buNone/>
              <a:defRPr/>
            </a:lvl3pPr>
            <a:lvl4pPr indent="-320039" lvl="3" marL="1828800" rtl="0">
              <a:spcBef>
                <a:spcPts val="0"/>
              </a:spcBef>
              <a:spcAft>
                <a:spcPts val="0"/>
              </a:spcAft>
              <a:buSzPts val="1440"/>
              <a:buChar char="►"/>
              <a:defRPr/>
            </a:lvl4pPr>
            <a:lvl5pPr indent="-342900" lvl="4" marL="2286000" rtl="0">
              <a:spcBef>
                <a:spcPts val="0"/>
              </a:spcBef>
              <a:spcAft>
                <a:spcPts val="0"/>
              </a:spcAft>
              <a:buSzPts val="1800"/>
              <a:buChar char="-"/>
              <a:defRPr/>
            </a:lvl5pPr>
            <a:lvl6pPr indent="-228600" lvl="5" marL="2743200" rtl="0">
              <a:spcBef>
                <a:spcPts val="300"/>
              </a:spcBef>
              <a:spcAft>
                <a:spcPts val="0"/>
              </a:spcAft>
              <a:buSzPts val="1500"/>
              <a:buNone/>
              <a:defRPr/>
            </a:lvl6pPr>
            <a:lvl7pPr indent="-323850" lvl="6" marL="3200400" rtl="0">
              <a:spcBef>
                <a:spcPts val="300"/>
              </a:spcBef>
              <a:spcAft>
                <a:spcPts val="0"/>
              </a:spcAft>
              <a:buSzPts val="15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94" name="Google Shape;94;p1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texte vertical" type="vertTx">
  <p:cSld name="VERTICAL_TEXT">
    <p:spTree>
      <p:nvGrpSpPr>
        <p:cNvPr id="95" name="Shape 95"/>
        <p:cNvGrpSpPr/>
        <p:nvPr/>
      </p:nvGrpSpPr>
      <p:grpSpPr>
        <a:xfrm>
          <a:off x="0" y="0"/>
          <a:ext cx="0" cy="0"/>
          <a:chOff x="0" y="0"/>
          <a:chExt cx="0" cy="0"/>
        </a:xfrm>
      </p:grpSpPr>
      <p:sp>
        <p:nvSpPr>
          <p:cNvPr id="96" name="Google Shape;96;p13"/>
          <p:cNvSpPr txBox="1"/>
          <p:nvPr>
            <p:ph type="title"/>
          </p:nvPr>
        </p:nvSpPr>
        <p:spPr>
          <a:xfrm>
            <a:off x="462750" y="0"/>
            <a:ext cx="8218500" cy="844200"/>
          </a:xfrm>
          <a:prstGeom prst="rect">
            <a:avLst/>
          </a:prstGeom>
          <a:noFill/>
          <a:ln>
            <a:noFill/>
          </a:ln>
        </p:spPr>
        <p:txBody>
          <a:bodyPr anchorCtr="0" anchor="b" bIns="0" lIns="0" spcFirstLastPara="1" rIns="0" wrap="square" tIns="0">
            <a:noAutofit/>
          </a:bodyPr>
          <a:lstStyle>
            <a:lvl1pPr indent="0" lvl="0" marL="0" marR="0" rtl="0" algn="l">
              <a:spcBef>
                <a:spcPts val="0"/>
              </a:spcBef>
              <a:spcAft>
                <a:spcPts val="0"/>
              </a:spcAft>
              <a:buSzPts val="2200"/>
              <a:buNone/>
              <a:defRPr b="1" i="0" sz="2600" u="none" cap="none" strike="noStrike">
                <a:solidFill>
                  <a:srgbClr val="A8B50A"/>
                </a:solidFill>
                <a:latin typeface="Arial"/>
                <a:ea typeface="Arial"/>
                <a:cs typeface="Arial"/>
                <a:sym typeface="Arial"/>
              </a:defRPr>
            </a:lvl1pPr>
            <a:lvl2pPr indent="0" lvl="1" marL="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2pPr>
            <a:lvl3pPr indent="0" lvl="2" marL="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3pPr>
            <a:lvl4pPr indent="0" lvl="3" marL="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4pPr>
            <a:lvl5pPr indent="0" lvl="4" marL="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5pPr>
            <a:lvl6pPr indent="0" lvl="5" marL="45720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6pPr>
            <a:lvl7pPr indent="0" lvl="6" marL="91440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7pPr>
            <a:lvl8pPr indent="0" lvl="7" marL="137160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8pPr>
            <a:lvl9pPr indent="0" lvl="8" marL="1828800" marR="0" rtl="0" algn="l">
              <a:spcBef>
                <a:spcPts val="0"/>
              </a:spcBef>
              <a:spcAft>
                <a:spcPts val="0"/>
              </a:spcAft>
              <a:buSzPts val="1400"/>
              <a:buNone/>
              <a:defRPr b="1" i="0" sz="2600" u="none" cap="none" strike="noStrike">
                <a:solidFill>
                  <a:srgbClr val="A8B50A"/>
                </a:solidFill>
                <a:latin typeface="Arial"/>
                <a:ea typeface="Arial"/>
                <a:cs typeface="Arial"/>
                <a:sym typeface="Arial"/>
              </a:defRPr>
            </a:lvl9pPr>
          </a:lstStyle>
          <a:p/>
        </p:txBody>
      </p:sp>
      <p:sp>
        <p:nvSpPr>
          <p:cNvPr id="97" name="Google Shape;97;p13"/>
          <p:cNvSpPr txBox="1"/>
          <p:nvPr>
            <p:ph idx="1" type="body"/>
          </p:nvPr>
        </p:nvSpPr>
        <p:spPr>
          <a:xfrm rot="5400000">
            <a:off x="3536130" y="-925805"/>
            <a:ext cx="3024300" cy="7211100"/>
          </a:xfrm>
          <a:prstGeom prst="rect">
            <a:avLst/>
          </a:prstGeom>
          <a:noFill/>
          <a:ln>
            <a:noFill/>
          </a:ln>
        </p:spPr>
        <p:txBody>
          <a:bodyPr anchorCtr="0" anchor="t" bIns="0" lIns="0" spcFirstLastPara="1" rIns="0" wrap="square" tIns="0">
            <a:noAutofit/>
          </a:bodyPr>
          <a:lstStyle>
            <a:lvl1pPr indent="-368300" lvl="0" marL="457200" marR="0" rtl="0" algn="l">
              <a:spcBef>
                <a:spcPts val="440"/>
              </a:spcBef>
              <a:spcAft>
                <a:spcPts val="0"/>
              </a:spcAft>
              <a:buClr>
                <a:srgbClr val="A8B50A"/>
              </a:buClr>
              <a:buSzPts val="2200"/>
              <a:buFont typeface="Noto Sans Symbols"/>
              <a:buChar char="■"/>
              <a:defRPr b="1" i="0" sz="2200" u="none" cap="none" strike="noStrike">
                <a:solidFill>
                  <a:schemeClr val="dk1"/>
                </a:solidFill>
                <a:latin typeface="Arial"/>
                <a:ea typeface="Arial"/>
                <a:cs typeface="Arial"/>
                <a:sym typeface="Arial"/>
              </a:defRPr>
            </a:lvl1pPr>
            <a:lvl2pPr indent="-355600" lvl="1" marL="914400" marR="0" rtl="0" algn="l">
              <a:spcBef>
                <a:spcPts val="400"/>
              </a:spcBef>
              <a:spcAft>
                <a:spcPts val="0"/>
              </a:spcAft>
              <a:buClr>
                <a:srgbClr val="6D5047"/>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rgbClr val="001489"/>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17500" lvl="4" marL="2286000" marR="0" rtl="0" algn="l">
              <a:spcBef>
                <a:spcPts val="280"/>
              </a:spcBef>
              <a:spcAft>
                <a:spcPts val="0"/>
              </a:spcAft>
              <a:buClr>
                <a:schemeClr val="dk1"/>
              </a:buClr>
              <a:buSzPts val="1400"/>
              <a:buFont typeface="Courier New"/>
              <a:buChar char="o"/>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8" name="Google Shape;98;p13"/>
          <p:cNvSpPr txBox="1"/>
          <p:nvPr>
            <p:ph idx="12" type="sldNum"/>
          </p:nvPr>
        </p:nvSpPr>
        <p:spPr>
          <a:xfrm>
            <a:off x="6350" y="4786313"/>
            <a:ext cx="533400" cy="2703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None/>
              <a:defRPr b="1" i="0" sz="1000" u="none" cap="none" strike="noStrike">
                <a:solidFill>
                  <a:schemeClr val="lt1"/>
                </a:solidFill>
                <a:latin typeface="Arial"/>
                <a:ea typeface="Arial"/>
                <a:cs typeface="Arial"/>
                <a:sym typeface="Arial"/>
              </a:defRPr>
            </a:lvl1pPr>
            <a:lvl2pPr indent="0" lvl="1" marL="0" marR="0" rtl="0" algn="ctr">
              <a:spcBef>
                <a:spcPts val="0"/>
              </a:spcBef>
              <a:spcAft>
                <a:spcPts val="0"/>
              </a:spcAft>
              <a:buNone/>
              <a:defRPr b="1" i="0" sz="1000" u="none" cap="none" strike="noStrike">
                <a:solidFill>
                  <a:schemeClr val="lt1"/>
                </a:solidFill>
                <a:latin typeface="Arial"/>
                <a:ea typeface="Arial"/>
                <a:cs typeface="Arial"/>
                <a:sym typeface="Arial"/>
              </a:defRPr>
            </a:lvl2pPr>
            <a:lvl3pPr indent="0" lvl="2" marL="0" marR="0" rtl="0" algn="ctr">
              <a:spcBef>
                <a:spcPts val="0"/>
              </a:spcBef>
              <a:spcAft>
                <a:spcPts val="0"/>
              </a:spcAft>
              <a:buNone/>
              <a:defRPr b="1" i="0" sz="1000" u="none" cap="none" strike="noStrike">
                <a:solidFill>
                  <a:schemeClr val="lt1"/>
                </a:solidFill>
                <a:latin typeface="Arial"/>
                <a:ea typeface="Arial"/>
                <a:cs typeface="Arial"/>
                <a:sym typeface="Arial"/>
              </a:defRPr>
            </a:lvl3pPr>
            <a:lvl4pPr indent="0" lvl="3" marL="0" marR="0" rtl="0" algn="ctr">
              <a:spcBef>
                <a:spcPts val="0"/>
              </a:spcBef>
              <a:spcAft>
                <a:spcPts val="0"/>
              </a:spcAft>
              <a:buNone/>
              <a:defRPr b="1" i="0" sz="1000" u="none" cap="none" strike="noStrike">
                <a:solidFill>
                  <a:schemeClr val="lt1"/>
                </a:solidFill>
                <a:latin typeface="Arial"/>
                <a:ea typeface="Arial"/>
                <a:cs typeface="Arial"/>
                <a:sym typeface="Arial"/>
              </a:defRPr>
            </a:lvl4pPr>
            <a:lvl5pPr indent="0" lvl="4" marL="0" marR="0" rtl="0" algn="ctr">
              <a:spcBef>
                <a:spcPts val="0"/>
              </a:spcBef>
              <a:spcAft>
                <a:spcPts val="0"/>
              </a:spcAft>
              <a:buNone/>
              <a:defRPr b="1" i="0" sz="1000" u="none" cap="none" strike="noStrike">
                <a:solidFill>
                  <a:schemeClr val="lt1"/>
                </a:solidFill>
                <a:latin typeface="Arial"/>
                <a:ea typeface="Arial"/>
                <a:cs typeface="Arial"/>
                <a:sym typeface="Arial"/>
              </a:defRPr>
            </a:lvl5pPr>
            <a:lvl6pPr indent="0" lvl="5" marL="0" marR="0" rtl="0" algn="ctr">
              <a:spcBef>
                <a:spcPts val="0"/>
              </a:spcBef>
              <a:spcAft>
                <a:spcPts val="0"/>
              </a:spcAft>
              <a:buNone/>
              <a:defRPr b="1" i="0" sz="1000" u="none" cap="none" strike="noStrike">
                <a:solidFill>
                  <a:schemeClr val="lt1"/>
                </a:solidFill>
                <a:latin typeface="Arial"/>
                <a:ea typeface="Arial"/>
                <a:cs typeface="Arial"/>
                <a:sym typeface="Arial"/>
              </a:defRPr>
            </a:lvl6pPr>
            <a:lvl7pPr indent="0" lvl="6" marL="0" marR="0" rtl="0" algn="ctr">
              <a:spcBef>
                <a:spcPts val="0"/>
              </a:spcBef>
              <a:spcAft>
                <a:spcPts val="0"/>
              </a:spcAft>
              <a:buNone/>
              <a:defRPr b="1" i="0" sz="1000" u="none" cap="none" strike="noStrike">
                <a:solidFill>
                  <a:schemeClr val="lt1"/>
                </a:solidFill>
                <a:latin typeface="Arial"/>
                <a:ea typeface="Arial"/>
                <a:cs typeface="Arial"/>
                <a:sym typeface="Arial"/>
              </a:defRPr>
            </a:lvl7pPr>
            <a:lvl8pPr indent="0" lvl="7" marL="0" marR="0" rtl="0" algn="ctr">
              <a:spcBef>
                <a:spcPts val="0"/>
              </a:spcBef>
              <a:spcAft>
                <a:spcPts val="0"/>
              </a:spcAft>
              <a:buNone/>
              <a:defRPr b="1" i="0" sz="1000" u="none" cap="none" strike="noStrike">
                <a:solidFill>
                  <a:schemeClr val="lt1"/>
                </a:solidFill>
                <a:latin typeface="Arial"/>
                <a:ea typeface="Arial"/>
                <a:cs typeface="Arial"/>
                <a:sym typeface="Arial"/>
              </a:defRPr>
            </a:lvl8pPr>
            <a:lvl9pPr indent="0" lvl="8" marL="0" marR="0" rtl="0" algn="ctr">
              <a:spcBef>
                <a:spcPts val="0"/>
              </a:spcBef>
              <a:spcAft>
                <a:spcPts val="0"/>
              </a:spcAft>
              <a:buNone/>
              <a:defRPr b="1" i="0" sz="10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fr"/>
              <a:t>‹#›</a:t>
            </a:fld>
            <a:endParaRPr/>
          </a:p>
        </p:txBody>
      </p:sp>
      <p:sp>
        <p:nvSpPr>
          <p:cNvPr id="99" name="Google Shape;99;p13"/>
          <p:cNvSpPr txBox="1"/>
          <p:nvPr>
            <p:ph idx="11" type="ftr"/>
          </p:nvPr>
        </p:nvSpPr>
        <p:spPr>
          <a:xfrm>
            <a:off x="4067175" y="4786313"/>
            <a:ext cx="4105200" cy="270300"/>
          </a:xfrm>
          <a:prstGeom prst="rect">
            <a:avLst/>
          </a:prstGeom>
          <a:noFill/>
          <a:ln>
            <a:noFill/>
          </a:ln>
        </p:spPr>
        <p:txBody>
          <a:bodyPr anchorCtr="0" anchor="ctr" bIns="0" lIns="0" spcFirstLastPara="1" rIns="0" wrap="square" tIns="0">
            <a:noAutofit/>
          </a:bodyPr>
          <a:lstStyle>
            <a:lvl1pPr indent="0" lvl="0" marL="0" marR="0" rtl="0" algn="r">
              <a:spcBef>
                <a:spcPts val="0"/>
              </a:spcBef>
              <a:spcAft>
                <a:spcPts val="0"/>
              </a:spcAft>
              <a:buSzPts val="1400"/>
              <a:buNone/>
              <a:defRPr b="0" i="0" sz="1000" u="none" cap="none" strike="noStrike">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Classification" showMasterSp="0">
  <p:cSld name="Title - Top Classification">
    <p:spTree>
      <p:nvGrpSpPr>
        <p:cNvPr id="100" name="Shape 100"/>
        <p:cNvGrpSpPr/>
        <p:nvPr/>
      </p:nvGrpSpPr>
      <p:grpSpPr>
        <a:xfrm>
          <a:off x="0" y="0"/>
          <a:ext cx="0" cy="0"/>
          <a:chOff x="0" y="0"/>
          <a:chExt cx="0" cy="0"/>
        </a:xfrm>
      </p:grpSpPr>
      <p:pic>
        <p:nvPicPr>
          <p:cNvPr descr="Image" id="101" name="Google Shape;101;p14"/>
          <p:cNvPicPr preferRelativeResize="0"/>
          <p:nvPr/>
        </p:nvPicPr>
        <p:blipFill rotWithShape="1">
          <a:blip r:embed="rId2">
            <a:alphaModFix/>
          </a:blip>
          <a:srcRect b="0" l="42640" r="2705" t="0"/>
          <a:stretch/>
        </p:blipFill>
        <p:spPr>
          <a:xfrm>
            <a:off x="-17860" y="0"/>
            <a:ext cx="488737" cy="5192950"/>
          </a:xfrm>
          <a:prstGeom prst="rect">
            <a:avLst/>
          </a:prstGeom>
          <a:noFill/>
          <a:ln>
            <a:noFill/>
          </a:ln>
        </p:spPr>
      </p:pic>
      <p:pic>
        <p:nvPicPr>
          <p:cNvPr descr="Image" id="102" name="Google Shape;102;p14"/>
          <p:cNvPicPr preferRelativeResize="0"/>
          <p:nvPr/>
        </p:nvPicPr>
        <p:blipFill rotWithShape="1">
          <a:blip r:embed="rId3">
            <a:alphaModFix/>
          </a:blip>
          <a:srcRect b="0" l="0" r="0" t="0"/>
          <a:stretch/>
        </p:blipFill>
        <p:spPr>
          <a:xfrm>
            <a:off x="26789" y="66972"/>
            <a:ext cx="299494" cy="106273"/>
          </a:xfrm>
          <a:prstGeom prst="rect">
            <a:avLst/>
          </a:prstGeom>
          <a:noFill/>
          <a:ln>
            <a:noFill/>
          </a:ln>
        </p:spPr>
      </p:pic>
      <p:sp>
        <p:nvSpPr>
          <p:cNvPr id="103" name="Google Shape;103;p14"/>
          <p:cNvSpPr txBox="1"/>
          <p:nvPr>
            <p:ph idx="12" type="sldNum"/>
          </p:nvPr>
        </p:nvSpPr>
        <p:spPr>
          <a:xfrm>
            <a:off x="134911" y="2482167"/>
            <a:ext cx="208200" cy="153600"/>
          </a:xfrm>
          <a:prstGeom prst="rect">
            <a:avLst/>
          </a:prstGeom>
          <a:noFill/>
          <a:ln>
            <a:noFill/>
          </a:ln>
        </p:spPr>
        <p:txBody>
          <a:bodyPr anchorCtr="0" anchor="t" bIns="32750" lIns="32750" spcFirstLastPara="1" rIns="32750" wrap="square" tIns="32750">
            <a:noAutofit/>
          </a:bodyPr>
          <a:lstStyle>
            <a:lvl1pPr indent="0" lvl="0" marL="0" rtl="0" algn="ctr">
              <a:lnSpc>
                <a:spcPct val="100000"/>
              </a:lnSpc>
              <a:spcBef>
                <a:spcPts val="0"/>
              </a:spcBef>
              <a:spcAft>
                <a:spcPts val="0"/>
              </a:spcAft>
              <a:buClr>
                <a:srgbClr val="FFFFFF"/>
              </a:buClr>
              <a:buSzPts val="800"/>
              <a:buFont typeface="Helvetica Neue Light"/>
              <a:buNone/>
              <a:defRPr sz="800">
                <a:solidFill>
                  <a:srgbClr val="FFFFFF"/>
                </a:solidFill>
              </a:defRPr>
            </a:lvl1pPr>
            <a:lvl2pPr indent="0" lvl="1" marL="0" rtl="0" algn="ctr">
              <a:lnSpc>
                <a:spcPct val="100000"/>
              </a:lnSpc>
              <a:spcBef>
                <a:spcPts val="0"/>
              </a:spcBef>
              <a:spcAft>
                <a:spcPts val="0"/>
              </a:spcAft>
              <a:buClr>
                <a:srgbClr val="FFFFFF"/>
              </a:buClr>
              <a:buSzPts val="800"/>
              <a:buFont typeface="Helvetica Neue Light"/>
              <a:buNone/>
              <a:defRPr sz="800">
                <a:solidFill>
                  <a:srgbClr val="FFFFFF"/>
                </a:solidFill>
              </a:defRPr>
            </a:lvl2pPr>
            <a:lvl3pPr indent="0" lvl="2" marL="0" rtl="0" algn="ctr">
              <a:lnSpc>
                <a:spcPct val="100000"/>
              </a:lnSpc>
              <a:spcBef>
                <a:spcPts val="0"/>
              </a:spcBef>
              <a:spcAft>
                <a:spcPts val="0"/>
              </a:spcAft>
              <a:buClr>
                <a:srgbClr val="FFFFFF"/>
              </a:buClr>
              <a:buSzPts val="800"/>
              <a:buFont typeface="Helvetica Neue Light"/>
              <a:buNone/>
              <a:defRPr sz="800">
                <a:solidFill>
                  <a:srgbClr val="FFFFFF"/>
                </a:solidFill>
              </a:defRPr>
            </a:lvl3pPr>
            <a:lvl4pPr indent="0" lvl="3" marL="0" rtl="0" algn="ctr">
              <a:lnSpc>
                <a:spcPct val="100000"/>
              </a:lnSpc>
              <a:spcBef>
                <a:spcPts val="0"/>
              </a:spcBef>
              <a:spcAft>
                <a:spcPts val="0"/>
              </a:spcAft>
              <a:buClr>
                <a:srgbClr val="FFFFFF"/>
              </a:buClr>
              <a:buSzPts val="800"/>
              <a:buFont typeface="Helvetica Neue Light"/>
              <a:buNone/>
              <a:defRPr sz="800">
                <a:solidFill>
                  <a:srgbClr val="FFFFFF"/>
                </a:solidFill>
              </a:defRPr>
            </a:lvl4pPr>
            <a:lvl5pPr indent="0" lvl="4" marL="0" rtl="0" algn="ctr">
              <a:lnSpc>
                <a:spcPct val="100000"/>
              </a:lnSpc>
              <a:spcBef>
                <a:spcPts val="0"/>
              </a:spcBef>
              <a:spcAft>
                <a:spcPts val="0"/>
              </a:spcAft>
              <a:buClr>
                <a:srgbClr val="FFFFFF"/>
              </a:buClr>
              <a:buSzPts val="800"/>
              <a:buFont typeface="Helvetica Neue Light"/>
              <a:buNone/>
              <a:defRPr sz="800">
                <a:solidFill>
                  <a:srgbClr val="FFFFFF"/>
                </a:solidFill>
              </a:defRPr>
            </a:lvl5pPr>
            <a:lvl6pPr indent="0" lvl="5" marL="0" rtl="0" algn="ctr">
              <a:lnSpc>
                <a:spcPct val="100000"/>
              </a:lnSpc>
              <a:spcBef>
                <a:spcPts val="0"/>
              </a:spcBef>
              <a:spcAft>
                <a:spcPts val="0"/>
              </a:spcAft>
              <a:buClr>
                <a:srgbClr val="FFFFFF"/>
              </a:buClr>
              <a:buSzPts val="800"/>
              <a:buFont typeface="Helvetica Neue Light"/>
              <a:buNone/>
              <a:defRPr sz="800">
                <a:solidFill>
                  <a:srgbClr val="FFFFFF"/>
                </a:solidFill>
              </a:defRPr>
            </a:lvl6pPr>
            <a:lvl7pPr indent="0" lvl="6" marL="0" rtl="0" algn="ctr">
              <a:lnSpc>
                <a:spcPct val="100000"/>
              </a:lnSpc>
              <a:spcBef>
                <a:spcPts val="0"/>
              </a:spcBef>
              <a:spcAft>
                <a:spcPts val="0"/>
              </a:spcAft>
              <a:buClr>
                <a:srgbClr val="FFFFFF"/>
              </a:buClr>
              <a:buSzPts val="800"/>
              <a:buFont typeface="Helvetica Neue Light"/>
              <a:buNone/>
              <a:defRPr sz="800">
                <a:solidFill>
                  <a:srgbClr val="FFFFFF"/>
                </a:solidFill>
              </a:defRPr>
            </a:lvl7pPr>
            <a:lvl8pPr indent="0" lvl="7" marL="0" rtl="0" algn="ctr">
              <a:lnSpc>
                <a:spcPct val="100000"/>
              </a:lnSpc>
              <a:spcBef>
                <a:spcPts val="0"/>
              </a:spcBef>
              <a:spcAft>
                <a:spcPts val="0"/>
              </a:spcAft>
              <a:buClr>
                <a:srgbClr val="FFFFFF"/>
              </a:buClr>
              <a:buSzPts val="800"/>
              <a:buFont typeface="Helvetica Neue Light"/>
              <a:buNone/>
              <a:defRPr sz="800">
                <a:solidFill>
                  <a:srgbClr val="FFFFFF"/>
                </a:solidFill>
              </a:defRPr>
            </a:lvl8pPr>
            <a:lvl9pPr indent="0" lvl="8" marL="0" rtl="0" algn="ctr">
              <a:lnSpc>
                <a:spcPct val="100000"/>
              </a:lnSpc>
              <a:spcBef>
                <a:spcPts val="0"/>
              </a:spcBef>
              <a:spcAft>
                <a:spcPts val="0"/>
              </a:spcAft>
              <a:buClr>
                <a:srgbClr val="FFFFFF"/>
              </a:buClr>
              <a:buSzPts val="800"/>
              <a:buFont typeface="Helvetica Neue Light"/>
              <a:buNone/>
              <a:defRPr sz="800">
                <a:solidFill>
                  <a:srgbClr val="FFFFFF"/>
                </a:solidFill>
              </a:defRPr>
            </a:lvl9pPr>
          </a:lstStyle>
          <a:p>
            <a:pPr indent="0" lvl="0" marL="0" rtl="0" algn="ctr">
              <a:spcBef>
                <a:spcPts val="0"/>
              </a:spcBef>
              <a:spcAft>
                <a:spcPts val="0"/>
              </a:spcAft>
              <a:buNone/>
            </a:pPr>
            <a:fld id="{00000000-1234-1234-1234-123412341234}" type="slidenum">
              <a:rPr lang="fr"/>
              <a:t>‹#›</a:t>
            </a:fld>
            <a:endParaRPr sz="2350">
              <a:solidFill>
                <a:schemeClr val="lt2"/>
              </a:solidFill>
            </a:endParaRPr>
          </a:p>
        </p:txBody>
      </p:sp>
      <p:sp>
        <p:nvSpPr>
          <p:cNvPr id="104" name="Google Shape;104;p14"/>
          <p:cNvSpPr txBox="1"/>
          <p:nvPr/>
        </p:nvSpPr>
        <p:spPr>
          <a:xfrm>
            <a:off x="4838290" y="64959"/>
            <a:ext cx="4304400" cy="2895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235093"/>
              </a:buClr>
              <a:buSzPts val="2100"/>
              <a:buFont typeface="Arial"/>
              <a:buNone/>
            </a:pPr>
            <a:r>
              <a:rPr b="1" i="0" lang="fr" sz="2100" u="none" cap="none" strike="noStrike">
                <a:solidFill>
                  <a:srgbClr val="235093"/>
                </a:solidFill>
                <a:latin typeface="Arial"/>
                <a:ea typeface="Arial"/>
                <a:cs typeface="Arial"/>
                <a:sym typeface="Arial"/>
              </a:rPr>
              <a:t>Supervised Classification</a:t>
            </a:r>
            <a:endParaRPr sz="1000"/>
          </a:p>
        </p:txBody>
      </p:sp>
      <p:sp>
        <p:nvSpPr>
          <p:cNvPr id="105" name="Google Shape;105;p14"/>
          <p:cNvSpPr txBox="1"/>
          <p:nvPr/>
        </p:nvSpPr>
        <p:spPr>
          <a:xfrm>
            <a:off x="5324247" y="318965"/>
            <a:ext cx="3270900" cy="2481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235093"/>
              </a:buClr>
              <a:buSzPts val="1700"/>
              <a:buFont typeface="Arial"/>
              <a:buNone/>
            </a:pPr>
            <a:r>
              <a:rPr b="0" i="1" lang="fr" sz="1700" u="none" cap="none" strike="noStrike">
                <a:solidFill>
                  <a:srgbClr val="235093"/>
                </a:solidFill>
                <a:latin typeface="Arial"/>
                <a:ea typeface="Arial"/>
                <a:cs typeface="Arial"/>
                <a:sym typeface="Arial"/>
              </a:rPr>
              <a:t>Methods used in oceanography</a:t>
            </a:r>
            <a:endParaRPr sz="1000"/>
          </a:p>
        </p:txBody>
      </p:sp>
      <p:sp>
        <p:nvSpPr>
          <p:cNvPr id="106" name="Google Shape;106;p14"/>
          <p:cNvSpPr/>
          <p:nvPr/>
        </p:nvSpPr>
        <p:spPr>
          <a:xfrm>
            <a:off x="510297" y="-8095"/>
            <a:ext cx="4304400" cy="4356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235093"/>
              </a:buClr>
              <a:buSzPts val="3100"/>
              <a:buFont typeface="Helvetica Neue"/>
              <a:buNone/>
            </a:pPr>
            <a:r>
              <a:rPr b="1" i="0" lang="fr" sz="3100" u="none" cap="none" strike="noStrike">
                <a:solidFill>
                  <a:srgbClr val="235093"/>
                </a:solidFill>
                <a:latin typeface="Helvetica Neue"/>
                <a:ea typeface="Helvetica Neue"/>
                <a:cs typeface="Helvetica Neue"/>
                <a:sym typeface="Helvetica Neue"/>
              </a:rPr>
              <a:t>Predictive modelling</a:t>
            </a:r>
            <a:endParaRPr sz="10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showMasterSp="0">
  <p:cSld name="TITLE_AND_BODY 2">
    <p:bg>
      <p:bgPr>
        <a:blipFill>
          <a:blip r:embed="rId2">
            <a:alphaModFix/>
          </a:blip>
          <a:stretch>
            <a:fillRect/>
          </a:stretch>
        </a:blipFill>
      </p:bgPr>
    </p:bg>
    <p:spTree>
      <p:nvGrpSpPr>
        <p:cNvPr id="107" name="Shape 107"/>
        <p:cNvGrpSpPr/>
        <p:nvPr/>
      </p:nvGrpSpPr>
      <p:grpSpPr>
        <a:xfrm>
          <a:off x="0" y="0"/>
          <a:ext cx="0" cy="0"/>
          <a:chOff x="0" y="0"/>
          <a:chExt cx="0" cy="0"/>
        </a:xfrm>
      </p:grpSpPr>
      <p:sp>
        <p:nvSpPr>
          <p:cNvPr id="108" name="Google Shape;108;p15"/>
          <p:cNvSpPr/>
          <p:nvPr/>
        </p:nvSpPr>
        <p:spPr>
          <a:xfrm>
            <a:off x="-1" y="-9879"/>
            <a:ext cx="9144000" cy="567000"/>
          </a:xfrm>
          <a:prstGeom prst="rect">
            <a:avLst/>
          </a:prstGeom>
          <a:solidFill>
            <a:srgbClr val="D9E1E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09" name="Google Shape;109;p15"/>
          <p:cNvSpPr txBox="1"/>
          <p:nvPr>
            <p:ph type="title"/>
          </p:nvPr>
        </p:nvSpPr>
        <p:spPr>
          <a:xfrm>
            <a:off x="235499" y="119456"/>
            <a:ext cx="8520600" cy="429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A8B50A"/>
              </a:buClr>
              <a:buSzPts val="2600"/>
              <a:buFont typeface="Arial"/>
              <a:buNone/>
              <a:defRPr b="1" sz="2600">
                <a:solidFill>
                  <a:srgbClr val="A8B50A"/>
                </a:solidFill>
                <a:latin typeface="Arial"/>
                <a:ea typeface="Arial"/>
                <a:cs typeface="Arial"/>
                <a:sym typeface="Arial"/>
              </a:defRPr>
            </a:lvl1pPr>
            <a:lvl2pPr lvl="1" rtl="0" algn="ctr">
              <a:lnSpc>
                <a:spcPct val="100000"/>
              </a:lnSpc>
              <a:spcBef>
                <a:spcPts val="0"/>
              </a:spcBef>
              <a:spcAft>
                <a:spcPts val="0"/>
              </a:spcAft>
              <a:buClr>
                <a:srgbClr val="235093"/>
              </a:buClr>
              <a:buSzPts val="1200"/>
              <a:buNone/>
              <a:defRPr/>
            </a:lvl2pPr>
            <a:lvl3pPr lvl="2" rtl="0" algn="ctr">
              <a:lnSpc>
                <a:spcPct val="100000"/>
              </a:lnSpc>
              <a:spcBef>
                <a:spcPts val="0"/>
              </a:spcBef>
              <a:spcAft>
                <a:spcPts val="0"/>
              </a:spcAft>
              <a:buClr>
                <a:srgbClr val="235093"/>
              </a:buClr>
              <a:buSzPts val="1200"/>
              <a:buNone/>
              <a:defRPr/>
            </a:lvl3pPr>
            <a:lvl4pPr lvl="3" rtl="0" algn="ctr">
              <a:lnSpc>
                <a:spcPct val="100000"/>
              </a:lnSpc>
              <a:spcBef>
                <a:spcPts val="0"/>
              </a:spcBef>
              <a:spcAft>
                <a:spcPts val="0"/>
              </a:spcAft>
              <a:buClr>
                <a:srgbClr val="235093"/>
              </a:buClr>
              <a:buSzPts val="1200"/>
              <a:buNone/>
              <a:defRPr/>
            </a:lvl4pPr>
            <a:lvl5pPr lvl="4" rtl="0" algn="ctr">
              <a:lnSpc>
                <a:spcPct val="100000"/>
              </a:lnSpc>
              <a:spcBef>
                <a:spcPts val="0"/>
              </a:spcBef>
              <a:spcAft>
                <a:spcPts val="0"/>
              </a:spcAft>
              <a:buClr>
                <a:srgbClr val="235093"/>
              </a:buClr>
              <a:buSzPts val="1200"/>
              <a:buNone/>
              <a:defRPr/>
            </a:lvl5pPr>
            <a:lvl6pPr lvl="5" rtl="0" algn="ctr">
              <a:lnSpc>
                <a:spcPct val="100000"/>
              </a:lnSpc>
              <a:spcBef>
                <a:spcPts val="0"/>
              </a:spcBef>
              <a:spcAft>
                <a:spcPts val="0"/>
              </a:spcAft>
              <a:buClr>
                <a:srgbClr val="235093"/>
              </a:buClr>
              <a:buSzPts val="1200"/>
              <a:buNone/>
              <a:defRPr/>
            </a:lvl6pPr>
            <a:lvl7pPr lvl="6" rtl="0" algn="ctr">
              <a:lnSpc>
                <a:spcPct val="100000"/>
              </a:lnSpc>
              <a:spcBef>
                <a:spcPts val="0"/>
              </a:spcBef>
              <a:spcAft>
                <a:spcPts val="0"/>
              </a:spcAft>
              <a:buClr>
                <a:srgbClr val="235093"/>
              </a:buClr>
              <a:buSzPts val="1200"/>
              <a:buNone/>
              <a:defRPr/>
            </a:lvl7pPr>
            <a:lvl8pPr lvl="7" rtl="0" algn="ctr">
              <a:lnSpc>
                <a:spcPct val="100000"/>
              </a:lnSpc>
              <a:spcBef>
                <a:spcPts val="0"/>
              </a:spcBef>
              <a:spcAft>
                <a:spcPts val="0"/>
              </a:spcAft>
              <a:buClr>
                <a:srgbClr val="235093"/>
              </a:buClr>
              <a:buSzPts val="1200"/>
              <a:buNone/>
              <a:defRPr/>
            </a:lvl8pPr>
            <a:lvl9pPr lvl="8" rtl="0" algn="ctr">
              <a:lnSpc>
                <a:spcPct val="100000"/>
              </a:lnSpc>
              <a:spcBef>
                <a:spcPts val="0"/>
              </a:spcBef>
              <a:spcAft>
                <a:spcPts val="0"/>
              </a:spcAft>
              <a:buClr>
                <a:srgbClr val="235093"/>
              </a:buClr>
              <a:buSzPts val="1200"/>
              <a:buNone/>
              <a:defRPr/>
            </a:lvl9pPr>
          </a:lstStyle>
          <a:p/>
        </p:txBody>
      </p:sp>
      <p:sp>
        <p:nvSpPr>
          <p:cNvPr id="110" name="Google Shape;110;p15"/>
          <p:cNvSpPr txBox="1"/>
          <p:nvPr>
            <p:ph idx="12" type="sldNum"/>
          </p:nvPr>
        </p:nvSpPr>
        <p:spPr>
          <a:xfrm>
            <a:off x="8545256" y="4829700"/>
            <a:ext cx="530700" cy="235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A4D233"/>
              </a:buClr>
              <a:buSzPts val="2100"/>
              <a:buFont typeface="Arial"/>
              <a:buNone/>
              <a:defRPr sz="2100">
                <a:solidFill>
                  <a:srgbClr val="A4D233"/>
                </a:solidFill>
                <a:latin typeface="Arial"/>
                <a:ea typeface="Arial"/>
                <a:cs typeface="Arial"/>
                <a:sym typeface="Arial"/>
              </a:defRPr>
            </a:lvl1pPr>
            <a:lvl2pPr indent="0" lvl="1" marL="0" marR="0" rtl="0" algn="r">
              <a:lnSpc>
                <a:spcPct val="100000"/>
              </a:lnSpc>
              <a:spcBef>
                <a:spcPts val="0"/>
              </a:spcBef>
              <a:spcAft>
                <a:spcPts val="0"/>
              </a:spcAft>
              <a:buClr>
                <a:srgbClr val="A4D233"/>
              </a:buClr>
              <a:buSzPts val="2100"/>
              <a:buFont typeface="Arial"/>
              <a:buNone/>
              <a:defRPr sz="2100">
                <a:solidFill>
                  <a:srgbClr val="A4D233"/>
                </a:solidFill>
                <a:latin typeface="Arial"/>
                <a:ea typeface="Arial"/>
                <a:cs typeface="Arial"/>
                <a:sym typeface="Arial"/>
              </a:defRPr>
            </a:lvl2pPr>
            <a:lvl3pPr indent="0" lvl="2" marL="0" marR="0" rtl="0" algn="r">
              <a:lnSpc>
                <a:spcPct val="100000"/>
              </a:lnSpc>
              <a:spcBef>
                <a:spcPts val="0"/>
              </a:spcBef>
              <a:spcAft>
                <a:spcPts val="0"/>
              </a:spcAft>
              <a:buClr>
                <a:srgbClr val="A4D233"/>
              </a:buClr>
              <a:buSzPts val="2100"/>
              <a:buFont typeface="Arial"/>
              <a:buNone/>
              <a:defRPr sz="2100">
                <a:solidFill>
                  <a:srgbClr val="A4D233"/>
                </a:solidFill>
                <a:latin typeface="Arial"/>
                <a:ea typeface="Arial"/>
                <a:cs typeface="Arial"/>
                <a:sym typeface="Arial"/>
              </a:defRPr>
            </a:lvl3pPr>
            <a:lvl4pPr indent="0" lvl="3" marL="0" marR="0" rtl="0" algn="r">
              <a:lnSpc>
                <a:spcPct val="100000"/>
              </a:lnSpc>
              <a:spcBef>
                <a:spcPts val="0"/>
              </a:spcBef>
              <a:spcAft>
                <a:spcPts val="0"/>
              </a:spcAft>
              <a:buClr>
                <a:srgbClr val="A4D233"/>
              </a:buClr>
              <a:buSzPts val="2100"/>
              <a:buFont typeface="Arial"/>
              <a:buNone/>
              <a:defRPr sz="2100">
                <a:solidFill>
                  <a:srgbClr val="A4D233"/>
                </a:solidFill>
                <a:latin typeface="Arial"/>
                <a:ea typeface="Arial"/>
                <a:cs typeface="Arial"/>
                <a:sym typeface="Arial"/>
              </a:defRPr>
            </a:lvl4pPr>
            <a:lvl5pPr indent="0" lvl="4" marL="0" marR="0" rtl="0" algn="r">
              <a:lnSpc>
                <a:spcPct val="100000"/>
              </a:lnSpc>
              <a:spcBef>
                <a:spcPts val="0"/>
              </a:spcBef>
              <a:spcAft>
                <a:spcPts val="0"/>
              </a:spcAft>
              <a:buClr>
                <a:srgbClr val="A4D233"/>
              </a:buClr>
              <a:buSzPts val="2100"/>
              <a:buFont typeface="Arial"/>
              <a:buNone/>
              <a:defRPr sz="2100">
                <a:solidFill>
                  <a:srgbClr val="A4D233"/>
                </a:solidFill>
                <a:latin typeface="Arial"/>
                <a:ea typeface="Arial"/>
                <a:cs typeface="Arial"/>
                <a:sym typeface="Arial"/>
              </a:defRPr>
            </a:lvl5pPr>
            <a:lvl6pPr indent="0" lvl="5" marL="0" marR="0" rtl="0" algn="r">
              <a:lnSpc>
                <a:spcPct val="100000"/>
              </a:lnSpc>
              <a:spcBef>
                <a:spcPts val="0"/>
              </a:spcBef>
              <a:spcAft>
                <a:spcPts val="0"/>
              </a:spcAft>
              <a:buClr>
                <a:srgbClr val="A4D233"/>
              </a:buClr>
              <a:buSzPts val="2100"/>
              <a:buFont typeface="Arial"/>
              <a:buNone/>
              <a:defRPr sz="2100">
                <a:solidFill>
                  <a:srgbClr val="A4D233"/>
                </a:solidFill>
                <a:latin typeface="Arial"/>
                <a:ea typeface="Arial"/>
                <a:cs typeface="Arial"/>
                <a:sym typeface="Arial"/>
              </a:defRPr>
            </a:lvl6pPr>
            <a:lvl7pPr indent="0" lvl="6" marL="0" marR="0" rtl="0" algn="r">
              <a:lnSpc>
                <a:spcPct val="100000"/>
              </a:lnSpc>
              <a:spcBef>
                <a:spcPts val="0"/>
              </a:spcBef>
              <a:spcAft>
                <a:spcPts val="0"/>
              </a:spcAft>
              <a:buClr>
                <a:srgbClr val="A4D233"/>
              </a:buClr>
              <a:buSzPts val="2100"/>
              <a:buFont typeface="Arial"/>
              <a:buNone/>
              <a:defRPr sz="2100">
                <a:solidFill>
                  <a:srgbClr val="A4D233"/>
                </a:solidFill>
                <a:latin typeface="Arial"/>
                <a:ea typeface="Arial"/>
                <a:cs typeface="Arial"/>
                <a:sym typeface="Arial"/>
              </a:defRPr>
            </a:lvl7pPr>
            <a:lvl8pPr indent="0" lvl="7" marL="0" marR="0" rtl="0" algn="r">
              <a:lnSpc>
                <a:spcPct val="100000"/>
              </a:lnSpc>
              <a:spcBef>
                <a:spcPts val="0"/>
              </a:spcBef>
              <a:spcAft>
                <a:spcPts val="0"/>
              </a:spcAft>
              <a:buClr>
                <a:srgbClr val="A4D233"/>
              </a:buClr>
              <a:buSzPts val="2100"/>
              <a:buFont typeface="Arial"/>
              <a:buNone/>
              <a:defRPr sz="2100">
                <a:solidFill>
                  <a:srgbClr val="A4D233"/>
                </a:solidFill>
                <a:latin typeface="Arial"/>
                <a:ea typeface="Arial"/>
                <a:cs typeface="Arial"/>
                <a:sym typeface="Arial"/>
              </a:defRPr>
            </a:lvl8pPr>
            <a:lvl9pPr indent="0" lvl="8" marL="0" marR="0" rtl="0" algn="r">
              <a:lnSpc>
                <a:spcPct val="100000"/>
              </a:lnSpc>
              <a:spcBef>
                <a:spcPts val="0"/>
              </a:spcBef>
              <a:spcAft>
                <a:spcPts val="0"/>
              </a:spcAft>
              <a:buClr>
                <a:srgbClr val="A4D233"/>
              </a:buClr>
              <a:buSzPts val="2100"/>
              <a:buFont typeface="Arial"/>
              <a:buNone/>
              <a:defRPr sz="2100">
                <a:solidFill>
                  <a:srgbClr val="A4D23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sz="2350">
              <a:solidFill>
                <a:schemeClr val="lt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ge intercalaire" type="title">
  <p:cSld name="TITLE">
    <p:spTree>
      <p:nvGrpSpPr>
        <p:cNvPr id="111" name="Shape 111"/>
        <p:cNvGrpSpPr/>
        <p:nvPr/>
      </p:nvGrpSpPr>
      <p:grpSpPr>
        <a:xfrm>
          <a:off x="0" y="0"/>
          <a:ext cx="0" cy="0"/>
          <a:chOff x="0" y="0"/>
          <a:chExt cx="0" cy="0"/>
        </a:xfrm>
      </p:grpSpPr>
      <p:sp>
        <p:nvSpPr>
          <p:cNvPr id="112" name="Google Shape;112;p16"/>
          <p:cNvSpPr txBox="1"/>
          <p:nvPr>
            <p:ph type="ctrTitle"/>
          </p:nvPr>
        </p:nvSpPr>
        <p:spPr>
          <a:xfrm>
            <a:off x="3491880" y="1761660"/>
            <a:ext cx="4966200" cy="9387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6D5047"/>
              </a:buClr>
              <a:buSzPts val="2600"/>
              <a:buFont typeface="Arial"/>
              <a:buNone/>
              <a:defRPr b="1" i="0" sz="2600" u="none" cap="none" strike="noStrike">
                <a:solidFill>
                  <a:srgbClr val="6D5047"/>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3" name="Google Shape;113;p16"/>
          <p:cNvSpPr txBox="1"/>
          <p:nvPr>
            <p:ph idx="1" type="subTitle"/>
          </p:nvPr>
        </p:nvSpPr>
        <p:spPr>
          <a:xfrm>
            <a:off x="3491880" y="2914650"/>
            <a:ext cx="4968600" cy="1314600"/>
          </a:xfrm>
          <a:prstGeom prst="rect">
            <a:avLst/>
          </a:prstGeom>
          <a:noFill/>
          <a:ln>
            <a:noFill/>
          </a:ln>
        </p:spPr>
        <p:txBody>
          <a:bodyPr anchorCtr="0" anchor="t" bIns="0" lIns="0" spcFirstLastPara="1" rIns="0" wrap="square" tIns="0">
            <a:noAutofit/>
          </a:bodyPr>
          <a:lstStyle>
            <a:lvl1pPr lvl="0" marR="0" rtl="0" algn="l">
              <a:spcBef>
                <a:spcPts val="440"/>
              </a:spcBef>
              <a:spcAft>
                <a:spcPts val="0"/>
              </a:spcAft>
              <a:buClr>
                <a:schemeClr val="dk2"/>
              </a:buClr>
              <a:buSzPts val="2200"/>
              <a:buFont typeface="Noto Sans Symbols"/>
              <a:buNone/>
              <a:defRPr b="1" i="0" sz="2200" u="none" cap="none" strike="noStrike">
                <a:solidFill>
                  <a:srgbClr val="B8B8B8"/>
                </a:solidFill>
                <a:latin typeface="Arial"/>
                <a:ea typeface="Arial"/>
                <a:cs typeface="Arial"/>
                <a:sym typeface="Arial"/>
              </a:defRPr>
            </a:lvl1pPr>
            <a:lvl2pPr lvl="1" marR="0" rtl="0" algn="ctr">
              <a:spcBef>
                <a:spcPts val="400"/>
              </a:spcBef>
              <a:spcAft>
                <a:spcPts val="0"/>
              </a:spcAft>
              <a:buClr>
                <a:srgbClr val="6D5047"/>
              </a:buClr>
              <a:buSzPts val="2000"/>
              <a:buFont typeface="Arial"/>
              <a:buNone/>
              <a:defRPr b="0" i="0" sz="2000" u="none" cap="none" strike="noStrike">
                <a:solidFill>
                  <a:srgbClr val="888888"/>
                </a:solidFill>
                <a:latin typeface="Arial"/>
                <a:ea typeface="Arial"/>
                <a:cs typeface="Arial"/>
                <a:sym typeface="Arial"/>
              </a:defRPr>
            </a:lvl2pPr>
            <a:lvl3pPr lvl="2" marR="0" rtl="0" algn="ctr">
              <a:spcBef>
                <a:spcPts val="360"/>
              </a:spcBef>
              <a:spcAft>
                <a:spcPts val="0"/>
              </a:spcAft>
              <a:buClr>
                <a:schemeClr val="dk2"/>
              </a:buClr>
              <a:buSzPts val="1800"/>
              <a:buFont typeface="Arial"/>
              <a:buNone/>
              <a:defRPr b="0" i="0" sz="1800" u="none" cap="none" strike="noStrike">
                <a:solidFill>
                  <a:srgbClr val="888888"/>
                </a:solidFill>
                <a:latin typeface="Arial"/>
                <a:ea typeface="Arial"/>
                <a:cs typeface="Arial"/>
                <a:sym typeface="Arial"/>
              </a:defRPr>
            </a:lvl3pPr>
            <a:lvl4pPr lvl="3" marR="0" rtl="0" algn="ctr">
              <a:spcBef>
                <a:spcPts val="32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lvl="4" marR="0" rtl="0" algn="ctr">
              <a:spcBef>
                <a:spcPts val="280"/>
              </a:spcBef>
              <a:spcAft>
                <a:spcPts val="0"/>
              </a:spcAft>
              <a:buClr>
                <a:srgbClr val="888888"/>
              </a:buClr>
              <a:buSzPts val="1400"/>
              <a:buFont typeface="Courier New"/>
              <a:buNone/>
              <a:defRPr b="0" i="0" sz="1400" u="none" cap="none" strike="noStrike">
                <a:solidFill>
                  <a:srgbClr val="888888"/>
                </a:solidFill>
                <a:latin typeface="Arial"/>
                <a:ea typeface="Arial"/>
                <a:cs typeface="Arial"/>
                <a:sym typeface="Arial"/>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9pPr>
          </a:lstStyle>
          <a:p/>
        </p:txBody>
      </p:sp>
      <p:sp>
        <p:nvSpPr>
          <p:cNvPr id="114" name="Google Shape;114;p16"/>
          <p:cNvSpPr/>
          <p:nvPr/>
        </p:nvSpPr>
        <p:spPr>
          <a:xfrm>
            <a:off x="3527914" y="1383618"/>
            <a:ext cx="1874700" cy="216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5" name="Google Shape;115;p16"/>
          <p:cNvSpPr/>
          <p:nvPr/>
        </p:nvSpPr>
        <p:spPr>
          <a:xfrm>
            <a:off x="5402691" y="1383618"/>
            <a:ext cx="1874700" cy="21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6" name="Google Shape;116;p16"/>
          <p:cNvSpPr/>
          <p:nvPr/>
        </p:nvSpPr>
        <p:spPr>
          <a:xfrm>
            <a:off x="7277468" y="1383618"/>
            <a:ext cx="1874700" cy="216000"/>
          </a:xfrm>
          <a:prstGeom prst="rect">
            <a:avLst/>
          </a:prstGeom>
          <a:solidFill>
            <a:srgbClr val="6D504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7" name="Google Shape;117;p16"/>
          <p:cNvSpPr/>
          <p:nvPr/>
        </p:nvSpPr>
        <p:spPr>
          <a:xfrm>
            <a:off x="0" y="271126"/>
            <a:ext cx="2051700" cy="75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8" name="Google Shape;118;p16"/>
          <p:cNvSpPr txBox="1"/>
          <p:nvPr>
            <p:ph idx="12" type="sldNum"/>
          </p:nvPr>
        </p:nvSpPr>
        <p:spPr>
          <a:xfrm>
            <a:off x="6466" y="4785996"/>
            <a:ext cx="533100" cy="270000"/>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000" u="none" cap="none" strike="noStrike">
                <a:solidFill>
                  <a:schemeClr val="lt1"/>
                </a:solidFill>
                <a:latin typeface="Arial"/>
                <a:ea typeface="Arial"/>
                <a:cs typeface="Arial"/>
                <a:sym typeface="Arial"/>
              </a:defRPr>
            </a:lvl1pPr>
            <a:lvl2pPr indent="0" lvl="1" marL="0" marR="0" rtl="0" algn="ctr">
              <a:spcBef>
                <a:spcPts val="0"/>
              </a:spcBef>
              <a:buNone/>
              <a:defRPr b="1" i="0" sz="1000" u="none" cap="none" strike="noStrike">
                <a:solidFill>
                  <a:schemeClr val="lt1"/>
                </a:solidFill>
                <a:latin typeface="Arial"/>
                <a:ea typeface="Arial"/>
                <a:cs typeface="Arial"/>
                <a:sym typeface="Arial"/>
              </a:defRPr>
            </a:lvl2pPr>
            <a:lvl3pPr indent="0" lvl="2" marL="0" marR="0" rtl="0" algn="ctr">
              <a:spcBef>
                <a:spcPts val="0"/>
              </a:spcBef>
              <a:buNone/>
              <a:defRPr b="1" i="0" sz="1000" u="none" cap="none" strike="noStrike">
                <a:solidFill>
                  <a:schemeClr val="lt1"/>
                </a:solidFill>
                <a:latin typeface="Arial"/>
                <a:ea typeface="Arial"/>
                <a:cs typeface="Arial"/>
                <a:sym typeface="Arial"/>
              </a:defRPr>
            </a:lvl3pPr>
            <a:lvl4pPr indent="0" lvl="3" marL="0" marR="0" rtl="0" algn="ctr">
              <a:spcBef>
                <a:spcPts val="0"/>
              </a:spcBef>
              <a:buNone/>
              <a:defRPr b="1" i="0" sz="1000" u="none" cap="none" strike="noStrike">
                <a:solidFill>
                  <a:schemeClr val="lt1"/>
                </a:solidFill>
                <a:latin typeface="Arial"/>
                <a:ea typeface="Arial"/>
                <a:cs typeface="Arial"/>
                <a:sym typeface="Arial"/>
              </a:defRPr>
            </a:lvl4pPr>
            <a:lvl5pPr indent="0" lvl="4" marL="0" marR="0" rtl="0" algn="ctr">
              <a:spcBef>
                <a:spcPts val="0"/>
              </a:spcBef>
              <a:buNone/>
              <a:defRPr b="1" i="0" sz="1000" u="none" cap="none" strike="noStrike">
                <a:solidFill>
                  <a:schemeClr val="lt1"/>
                </a:solidFill>
                <a:latin typeface="Arial"/>
                <a:ea typeface="Arial"/>
                <a:cs typeface="Arial"/>
                <a:sym typeface="Arial"/>
              </a:defRPr>
            </a:lvl5pPr>
            <a:lvl6pPr indent="0" lvl="5" marL="0" marR="0" rtl="0" algn="ctr">
              <a:spcBef>
                <a:spcPts val="0"/>
              </a:spcBef>
              <a:buNone/>
              <a:defRPr b="1" i="0" sz="1000" u="none" cap="none" strike="noStrike">
                <a:solidFill>
                  <a:schemeClr val="lt1"/>
                </a:solidFill>
                <a:latin typeface="Arial"/>
                <a:ea typeface="Arial"/>
                <a:cs typeface="Arial"/>
                <a:sym typeface="Arial"/>
              </a:defRPr>
            </a:lvl6pPr>
            <a:lvl7pPr indent="0" lvl="6" marL="0" marR="0" rtl="0" algn="ctr">
              <a:spcBef>
                <a:spcPts val="0"/>
              </a:spcBef>
              <a:buNone/>
              <a:defRPr b="1" i="0" sz="1000" u="none" cap="none" strike="noStrike">
                <a:solidFill>
                  <a:schemeClr val="lt1"/>
                </a:solidFill>
                <a:latin typeface="Arial"/>
                <a:ea typeface="Arial"/>
                <a:cs typeface="Arial"/>
                <a:sym typeface="Arial"/>
              </a:defRPr>
            </a:lvl7pPr>
            <a:lvl8pPr indent="0" lvl="7" marL="0" marR="0" rtl="0" algn="ctr">
              <a:spcBef>
                <a:spcPts val="0"/>
              </a:spcBef>
              <a:buNone/>
              <a:defRPr b="1" i="0" sz="1000" u="none" cap="none" strike="noStrike">
                <a:solidFill>
                  <a:schemeClr val="lt1"/>
                </a:solidFill>
                <a:latin typeface="Arial"/>
                <a:ea typeface="Arial"/>
                <a:cs typeface="Arial"/>
                <a:sym typeface="Arial"/>
              </a:defRPr>
            </a:lvl8pPr>
            <a:lvl9pPr indent="0" lvl="8" marL="0" marR="0" rtl="0" algn="ctr">
              <a:spcBef>
                <a:spcPts val="0"/>
              </a:spcBef>
              <a:buNone/>
              <a:defRPr b="1" i="0" sz="1000" u="none" cap="none" strike="noStrike">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fr"/>
              <a:t>‹#›</a:t>
            </a:fld>
            <a:endParaRPr/>
          </a:p>
        </p:txBody>
      </p:sp>
      <p:sp>
        <p:nvSpPr>
          <p:cNvPr id="119" name="Google Shape;119;p16"/>
          <p:cNvSpPr txBox="1"/>
          <p:nvPr/>
        </p:nvSpPr>
        <p:spPr>
          <a:xfrm>
            <a:off x="4064025" y="4785994"/>
            <a:ext cx="36633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a:solidFill>
                  <a:srgbClr val="FFFFFF"/>
                </a:solidFill>
              </a:rPr>
              <a:t>Data Science dans le Cloud</a:t>
            </a:r>
            <a:endParaRPr>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howMasterSp="0">
  <p:cSld name="Title - Ass. An._1">
    <p:spTree>
      <p:nvGrpSpPr>
        <p:cNvPr id="120" name="Shape 120"/>
        <p:cNvGrpSpPr/>
        <p:nvPr/>
      </p:nvGrpSpPr>
      <p:grpSpPr>
        <a:xfrm>
          <a:off x="0" y="0"/>
          <a:ext cx="0" cy="0"/>
          <a:chOff x="0" y="0"/>
          <a:chExt cx="0" cy="0"/>
        </a:xfrm>
      </p:grpSpPr>
      <p:sp>
        <p:nvSpPr>
          <p:cNvPr id="121" name="Google Shape;121;p17"/>
          <p:cNvSpPr/>
          <p:nvPr/>
        </p:nvSpPr>
        <p:spPr>
          <a:xfrm>
            <a:off x="-2" y="-9880"/>
            <a:ext cx="9144000" cy="5670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22" name="Google Shape;122;p17"/>
          <p:cNvSpPr txBox="1"/>
          <p:nvPr>
            <p:ph idx="12" type="sldNum"/>
          </p:nvPr>
        </p:nvSpPr>
        <p:spPr>
          <a:xfrm>
            <a:off x="8401613" y="4799550"/>
            <a:ext cx="674400" cy="2961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A4D233"/>
              </a:buClr>
              <a:buSzPts val="2100"/>
              <a:buFont typeface="Arial"/>
              <a:buNone/>
              <a:defRPr sz="2100"/>
            </a:lvl1pPr>
            <a:lvl2pPr indent="0" lvl="1" marL="0" marR="0" rtl="0" algn="r">
              <a:lnSpc>
                <a:spcPct val="100000"/>
              </a:lnSpc>
              <a:spcBef>
                <a:spcPts val="0"/>
              </a:spcBef>
              <a:spcAft>
                <a:spcPts val="0"/>
              </a:spcAft>
              <a:buClr>
                <a:srgbClr val="A4D233"/>
              </a:buClr>
              <a:buSzPts val="2100"/>
              <a:buFont typeface="Arial"/>
              <a:buNone/>
              <a:defRPr sz="2100"/>
            </a:lvl2pPr>
            <a:lvl3pPr indent="0" lvl="2" marL="0" marR="0" rtl="0" algn="r">
              <a:lnSpc>
                <a:spcPct val="100000"/>
              </a:lnSpc>
              <a:spcBef>
                <a:spcPts val="0"/>
              </a:spcBef>
              <a:spcAft>
                <a:spcPts val="0"/>
              </a:spcAft>
              <a:buClr>
                <a:srgbClr val="A4D233"/>
              </a:buClr>
              <a:buSzPts val="2100"/>
              <a:buFont typeface="Arial"/>
              <a:buNone/>
              <a:defRPr sz="2100"/>
            </a:lvl3pPr>
            <a:lvl4pPr indent="0" lvl="3" marL="0" marR="0" rtl="0" algn="r">
              <a:lnSpc>
                <a:spcPct val="100000"/>
              </a:lnSpc>
              <a:spcBef>
                <a:spcPts val="0"/>
              </a:spcBef>
              <a:spcAft>
                <a:spcPts val="0"/>
              </a:spcAft>
              <a:buClr>
                <a:srgbClr val="A4D233"/>
              </a:buClr>
              <a:buSzPts val="2100"/>
              <a:buFont typeface="Arial"/>
              <a:buNone/>
              <a:defRPr sz="2100"/>
            </a:lvl4pPr>
            <a:lvl5pPr indent="0" lvl="4" marL="0" marR="0" rtl="0" algn="r">
              <a:lnSpc>
                <a:spcPct val="100000"/>
              </a:lnSpc>
              <a:spcBef>
                <a:spcPts val="0"/>
              </a:spcBef>
              <a:spcAft>
                <a:spcPts val="0"/>
              </a:spcAft>
              <a:buClr>
                <a:srgbClr val="A4D233"/>
              </a:buClr>
              <a:buSzPts val="2100"/>
              <a:buFont typeface="Arial"/>
              <a:buNone/>
              <a:defRPr sz="2100"/>
            </a:lvl5pPr>
            <a:lvl6pPr indent="0" lvl="5" marL="0" marR="0" rtl="0" algn="r">
              <a:lnSpc>
                <a:spcPct val="100000"/>
              </a:lnSpc>
              <a:spcBef>
                <a:spcPts val="0"/>
              </a:spcBef>
              <a:spcAft>
                <a:spcPts val="0"/>
              </a:spcAft>
              <a:buClr>
                <a:srgbClr val="A4D233"/>
              </a:buClr>
              <a:buSzPts val="2100"/>
              <a:buFont typeface="Arial"/>
              <a:buNone/>
              <a:defRPr sz="2100"/>
            </a:lvl6pPr>
            <a:lvl7pPr indent="0" lvl="6" marL="0" marR="0" rtl="0" algn="r">
              <a:lnSpc>
                <a:spcPct val="100000"/>
              </a:lnSpc>
              <a:spcBef>
                <a:spcPts val="0"/>
              </a:spcBef>
              <a:spcAft>
                <a:spcPts val="0"/>
              </a:spcAft>
              <a:buClr>
                <a:srgbClr val="A4D233"/>
              </a:buClr>
              <a:buSzPts val="2100"/>
              <a:buFont typeface="Arial"/>
              <a:buNone/>
              <a:defRPr sz="2100"/>
            </a:lvl7pPr>
            <a:lvl8pPr indent="0" lvl="7" marL="0" marR="0" rtl="0" algn="r">
              <a:lnSpc>
                <a:spcPct val="100000"/>
              </a:lnSpc>
              <a:spcBef>
                <a:spcPts val="0"/>
              </a:spcBef>
              <a:spcAft>
                <a:spcPts val="0"/>
              </a:spcAft>
              <a:buClr>
                <a:srgbClr val="A4D233"/>
              </a:buClr>
              <a:buSzPts val="2100"/>
              <a:buFont typeface="Arial"/>
              <a:buNone/>
              <a:defRPr sz="2100"/>
            </a:lvl8pPr>
            <a:lvl9pPr indent="0" lvl="8" marL="0" marR="0" rtl="0" algn="r">
              <a:lnSpc>
                <a:spcPct val="100000"/>
              </a:lnSpc>
              <a:spcBef>
                <a:spcPts val="0"/>
              </a:spcBef>
              <a:spcAft>
                <a:spcPts val="0"/>
              </a:spcAft>
              <a:buClr>
                <a:srgbClr val="A4D233"/>
              </a:buClr>
              <a:buSzPts val="2100"/>
              <a:buFont typeface="Arial"/>
              <a:buNone/>
              <a:defRPr sz="2100"/>
            </a:lvl9pPr>
          </a:lstStyle>
          <a:p>
            <a:pPr indent="0" lvl="0" marL="0" rtl="0" algn="r">
              <a:spcBef>
                <a:spcPts val="0"/>
              </a:spcBef>
              <a:spcAft>
                <a:spcPts val="0"/>
              </a:spcAft>
              <a:buNone/>
            </a:pPr>
            <a:fld id="{00000000-1234-1234-1234-123412341234}" type="slidenum">
              <a:rPr lang="fr"/>
              <a:t>‹#›</a:t>
            </a:fld>
            <a:endParaRPr sz="2350"/>
          </a:p>
        </p:txBody>
      </p:sp>
      <p:sp>
        <p:nvSpPr>
          <p:cNvPr id="123" name="Google Shape;123;p17"/>
          <p:cNvSpPr txBox="1"/>
          <p:nvPr/>
        </p:nvSpPr>
        <p:spPr>
          <a:xfrm>
            <a:off x="7818" y="156212"/>
            <a:ext cx="2796600" cy="38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8B50A"/>
              </a:buClr>
              <a:buSzPts val="2600"/>
              <a:buFont typeface="Arial"/>
              <a:buNone/>
            </a:pPr>
            <a:r>
              <a:rPr b="1" i="0" lang="fr" sz="2600" u="none" cap="none" strike="noStrike">
                <a:solidFill>
                  <a:srgbClr val="A8B50A"/>
                </a:solidFill>
                <a:latin typeface="Arial"/>
                <a:ea typeface="Arial"/>
                <a:cs typeface="Arial"/>
                <a:sym typeface="Arial"/>
              </a:rPr>
              <a:t>Descriptive Tasks</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Ass. An." showMasterSp="0">
  <p:cSld name="Title - Ass. An._2">
    <p:spTree>
      <p:nvGrpSpPr>
        <p:cNvPr id="124" name="Shape 124"/>
        <p:cNvGrpSpPr/>
        <p:nvPr/>
      </p:nvGrpSpPr>
      <p:grpSpPr>
        <a:xfrm>
          <a:off x="0" y="0"/>
          <a:ext cx="0" cy="0"/>
          <a:chOff x="0" y="0"/>
          <a:chExt cx="0" cy="0"/>
        </a:xfrm>
      </p:grpSpPr>
      <p:sp>
        <p:nvSpPr>
          <p:cNvPr id="125" name="Google Shape;125;p18"/>
          <p:cNvSpPr/>
          <p:nvPr/>
        </p:nvSpPr>
        <p:spPr>
          <a:xfrm>
            <a:off x="-2" y="-9880"/>
            <a:ext cx="9144000" cy="5670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26" name="Google Shape;126;p18"/>
          <p:cNvSpPr txBox="1"/>
          <p:nvPr>
            <p:ph idx="12" type="sldNum"/>
          </p:nvPr>
        </p:nvSpPr>
        <p:spPr>
          <a:xfrm>
            <a:off x="8163720" y="4799550"/>
            <a:ext cx="912300" cy="2961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A4D233"/>
              </a:buClr>
              <a:buSzPts val="2100"/>
              <a:buFont typeface="Arial"/>
              <a:buNone/>
              <a:defRPr sz="2100"/>
            </a:lvl1pPr>
            <a:lvl2pPr indent="0" lvl="1" marL="0" marR="0" rtl="0" algn="r">
              <a:lnSpc>
                <a:spcPct val="100000"/>
              </a:lnSpc>
              <a:spcBef>
                <a:spcPts val="0"/>
              </a:spcBef>
              <a:spcAft>
                <a:spcPts val="0"/>
              </a:spcAft>
              <a:buClr>
                <a:srgbClr val="A4D233"/>
              </a:buClr>
              <a:buSzPts val="2100"/>
              <a:buFont typeface="Arial"/>
              <a:buNone/>
              <a:defRPr sz="2100"/>
            </a:lvl2pPr>
            <a:lvl3pPr indent="0" lvl="2" marL="0" marR="0" rtl="0" algn="r">
              <a:lnSpc>
                <a:spcPct val="100000"/>
              </a:lnSpc>
              <a:spcBef>
                <a:spcPts val="0"/>
              </a:spcBef>
              <a:spcAft>
                <a:spcPts val="0"/>
              </a:spcAft>
              <a:buClr>
                <a:srgbClr val="A4D233"/>
              </a:buClr>
              <a:buSzPts val="2100"/>
              <a:buFont typeface="Arial"/>
              <a:buNone/>
              <a:defRPr sz="2100"/>
            </a:lvl3pPr>
            <a:lvl4pPr indent="0" lvl="3" marL="0" marR="0" rtl="0" algn="r">
              <a:lnSpc>
                <a:spcPct val="100000"/>
              </a:lnSpc>
              <a:spcBef>
                <a:spcPts val="0"/>
              </a:spcBef>
              <a:spcAft>
                <a:spcPts val="0"/>
              </a:spcAft>
              <a:buClr>
                <a:srgbClr val="A4D233"/>
              </a:buClr>
              <a:buSzPts val="2100"/>
              <a:buFont typeface="Arial"/>
              <a:buNone/>
              <a:defRPr sz="2100"/>
            </a:lvl4pPr>
            <a:lvl5pPr indent="0" lvl="4" marL="0" marR="0" rtl="0" algn="r">
              <a:lnSpc>
                <a:spcPct val="100000"/>
              </a:lnSpc>
              <a:spcBef>
                <a:spcPts val="0"/>
              </a:spcBef>
              <a:spcAft>
                <a:spcPts val="0"/>
              </a:spcAft>
              <a:buClr>
                <a:srgbClr val="A4D233"/>
              </a:buClr>
              <a:buSzPts val="2100"/>
              <a:buFont typeface="Arial"/>
              <a:buNone/>
              <a:defRPr sz="2100"/>
            </a:lvl5pPr>
            <a:lvl6pPr indent="0" lvl="5" marL="0" marR="0" rtl="0" algn="r">
              <a:lnSpc>
                <a:spcPct val="100000"/>
              </a:lnSpc>
              <a:spcBef>
                <a:spcPts val="0"/>
              </a:spcBef>
              <a:spcAft>
                <a:spcPts val="0"/>
              </a:spcAft>
              <a:buClr>
                <a:srgbClr val="A4D233"/>
              </a:buClr>
              <a:buSzPts val="2100"/>
              <a:buFont typeface="Arial"/>
              <a:buNone/>
              <a:defRPr sz="2100"/>
            </a:lvl6pPr>
            <a:lvl7pPr indent="0" lvl="6" marL="0" marR="0" rtl="0" algn="r">
              <a:lnSpc>
                <a:spcPct val="100000"/>
              </a:lnSpc>
              <a:spcBef>
                <a:spcPts val="0"/>
              </a:spcBef>
              <a:spcAft>
                <a:spcPts val="0"/>
              </a:spcAft>
              <a:buClr>
                <a:srgbClr val="A4D233"/>
              </a:buClr>
              <a:buSzPts val="2100"/>
              <a:buFont typeface="Arial"/>
              <a:buNone/>
              <a:defRPr sz="2100"/>
            </a:lvl7pPr>
            <a:lvl8pPr indent="0" lvl="7" marL="0" marR="0" rtl="0" algn="r">
              <a:lnSpc>
                <a:spcPct val="100000"/>
              </a:lnSpc>
              <a:spcBef>
                <a:spcPts val="0"/>
              </a:spcBef>
              <a:spcAft>
                <a:spcPts val="0"/>
              </a:spcAft>
              <a:buClr>
                <a:srgbClr val="A4D233"/>
              </a:buClr>
              <a:buSzPts val="2100"/>
              <a:buFont typeface="Arial"/>
              <a:buNone/>
              <a:defRPr sz="2100"/>
            </a:lvl8pPr>
            <a:lvl9pPr indent="0" lvl="8" marL="0" marR="0" rtl="0" algn="r">
              <a:lnSpc>
                <a:spcPct val="100000"/>
              </a:lnSpc>
              <a:spcBef>
                <a:spcPts val="0"/>
              </a:spcBef>
              <a:spcAft>
                <a:spcPts val="0"/>
              </a:spcAft>
              <a:buClr>
                <a:srgbClr val="A4D233"/>
              </a:buClr>
              <a:buSzPts val="2100"/>
              <a:buFont typeface="Arial"/>
              <a:buNone/>
              <a:defRPr sz="2100"/>
            </a:lvl9pPr>
          </a:lstStyle>
          <a:p>
            <a:pPr indent="0" lvl="0" marL="0" rtl="0" algn="r">
              <a:spcBef>
                <a:spcPts val="0"/>
              </a:spcBef>
              <a:spcAft>
                <a:spcPts val="0"/>
              </a:spcAft>
              <a:buNone/>
            </a:pPr>
            <a:fld id="{00000000-1234-1234-1234-123412341234}" type="slidenum">
              <a:rPr lang="fr"/>
              <a:t>‹#›</a:t>
            </a:fld>
            <a:endParaRPr sz="2350"/>
          </a:p>
        </p:txBody>
      </p:sp>
      <p:sp>
        <p:nvSpPr>
          <p:cNvPr id="127" name="Google Shape;127;p18"/>
          <p:cNvSpPr txBox="1"/>
          <p:nvPr/>
        </p:nvSpPr>
        <p:spPr>
          <a:xfrm>
            <a:off x="7818" y="156212"/>
            <a:ext cx="2796600" cy="38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8B50A"/>
              </a:buClr>
              <a:buSzPts val="2600"/>
              <a:buFont typeface="Arial"/>
              <a:buNone/>
            </a:pPr>
            <a:r>
              <a:rPr b="1" i="0" lang="fr" sz="2600" u="none" cap="none" strike="noStrike">
                <a:solidFill>
                  <a:srgbClr val="A8B50A"/>
                </a:solidFill>
                <a:latin typeface="Arial"/>
                <a:ea typeface="Arial"/>
                <a:cs typeface="Arial"/>
                <a:sym typeface="Arial"/>
              </a:rPr>
              <a:t>Descriptive Tasks</a:t>
            </a:r>
            <a:endParaRPr/>
          </a:p>
        </p:txBody>
      </p:sp>
      <p:sp>
        <p:nvSpPr>
          <p:cNvPr id="128" name="Google Shape;128;p18"/>
          <p:cNvSpPr txBox="1"/>
          <p:nvPr/>
        </p:nvSpPr>
        <p:spPr>
          <a:xfrm>
            <a:off x="6743635" y="218050"/>
            <a:ext cx="2303700" cy="25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8B50A"/>
              </a:buClr>
              <a:buSzPts val="1800"/>
              <a:buFont typeface="Arial"/>
              <a:buNone/>
            </a:pPr>
            <a:r>
              <a:rPr b="1" i="0" lang="fr" sz="1800" u="none" cap="none" strike="noStrike">
                <a:solidFill>
                  <a:srgbClr val="A8B50A"/>
                </a:solidFill>
                <a:latin typeface="Arial"/>
                <a:ea typeface="Arial"/>
                <a:cs typeface="Arial"/>
                <a:sym typeface="Arial"/>
              </a:rPr>
              <a:t>Association Analysis</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lustering" showMasterSp="0">
  <p:cSld name="Title - Clustering">
    <p:spTree>
      <p:nvGrpSpPr>
        <p:cNvPr id="129" name="Shape 129"/>
        <p:cNvGrpSpPr/>
        <p:nvPr/>
      </p:nvGrpSpPr>
      <p:grpSpPr>
        <a:xfrm>
          <a:off x="0" y="0"/>
          <a:ext cx="0" cy="0"/>
          <a:chOff x="0" y="0"/>
          <a:chExt cx="0" cy="0"/>
        </a:xfrm>
      </p:grpSpPr>
      <p:sp>
        <p:nvSpPr>
          <p:cNvPr id="130" name="Google Shape;130;p19"/>
          <p:cNvSpPr/>
          <p:nvPr/>
        </p:nvSpPr>
        <p:spPr>
          <a:xfrm>
            <a:off x="-2" y="-9880"/>
            <a:ext cx="9144000" cy="5670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31" name="Google Shape;131;p19"/>
          <p:cNvSpPr txBox="1"/>
          <p:nvPr>
            <p:ph idx="12" type="sldNum"/>
          </p:nvPr>
        </p:nvSpPr>
        <p:spPr>
          <a:xfrm>
            <a:off x="8345640" y="4799550"/>
            <a:ext cx="730500" cy="2961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A4D233"/>
              </a:buClr>
              <a:buSzPts val="2100"/>
              <a:buFont typeface="Arial"/>
              <a:buNone/>
              <a:defRPr sz="2100"/>
            </a:lvl1pPr>
            <a:lvl2pPr indent="0" lvl="1" marL="0" marR="0" rtl="0" algn="r">
              <a:lnSpc>
                <a:spcPct val="100000"/>
              </a:lnSpc>
              <a:spcBef>
                <a:spcPts val="0"/>
              </a:spcBef>
              <a:spcAft>
                <a:spcPts val="0"/>
              </a:spcAft>
              <a:buClr>
                <a:srgbClr val="A4D233"/>
              </a:buClr>
              <a:buSzPts val="2100"/>
              <a:buFont typeface="Arial"/>
              <a:buNone/>
              <a:defRPr sz="2100"/>
            </a:lvl2pPr>
            <a:lvl3pPr indent="0" lvl="2" marL="0" marR="0" rtl="0" algn="r">
              <a:lnSpc>
                <a:spcPct val="100000"/>
              </a:lnSpc>
              <a:spcBef>
                <a:spcPts val="0"/>
              </a:spcBef>
              <a:spcAft>
                <a:spcPts val="0"/>
              </a:spcAft>
              <a:buClr>
                <a:srgbClr val="A4D233"/>
              </a:buClr>
              <a:buSzPts val="2100"/>
              <a:buFont typeface="Arial"/>
              <a:buNone/>
              <a:defRPr sz="2100"/>
            </a:lvl3pPr>
            <a:lvl4pPr indent="0" lvl="3" marL="0" marR="0" rtl="0" algn="r">
              <a:lnSpc>
                <a:spcPct val="100000"/>
              </a:lnSpc>
              <a:spcBef>
                <a:spcPts val="0"/>
              </a:spcBef>
              <a:spcAft>
                <a:spcPts val="0"/>
              </a:spcAft>
              <a:buClr>
                <a:srgbClr val="A4D233"/>
              </a:buClr>
              <a:buSzPts val="2100"/>
              <a:buFont typeface="Arial"/>
              <a:buNone/>
              <a:defRPr sz="2100"/>
            </a:lvl4pPr>
            <a:lvl5pPr indent="0" lvl="4" marL="0" marR="0" rtl="0" algn="r">
              <a:lnSpc>
                <a:spcPct val="100000"/>
              </a:lnSpc>
              <a:spcBef>
                <a:spcPts val="0"/>
              </a:spcBef>
              <a:spcAft>
                <a:spcPts val="0"/>
              </a:spcAft>
              <a:buClr>
                <a:srgbClr val="A4D233"/>
              </a:buClr>
              <a:buSzPts val="2100"/>
              <a:buFont typeface="Arial"/>
              <a:buNone/>
              <a:defRPr sz="2100"/>
            </a:lvl5pPr>
            <a:lvl6pPr indent="0" lvl="5" marL="0" marR="0" rtl="0" algn="r">
              <a:lnSpc>
                <a:spcPct val="100000"/>
              </a:lnSpc>
              <a:spcBef>
                <a:spcPts val="0"/>
              </a:spcBef>
              <a:spcAft>
                <a:spcPts val="0"/>
              </a:spcAft>
              <a:buClr>
                <a:srgbClr val="A4D233"/>
              </a:buClr>
              <a:buSzPts val="2100"/>
              <a:buFont typeface="Arial"/>
              <a:buNone/>
              <a:defRPr sz="2100"/>
            </a:lvl6pPr>
            <a:lvl7pPr indent="0" lvl="6" marL="0" marR="0" rtl="0" algn="r">
              <a:lnSpc>
                <a:spcPct val="100000"/>
              </a:lnSpc>
              <a:spcBef>
                <a:spcPts val="0"/>
              </a:spcBef>
              <a:spcAft>
                <a:spcPts val="0"/>
              </a:spcAft>
              <a:buClr>
                <a:srgbClr val="A4D233"/>
              </a:buClr>
              <a:buSzPts val="2100"/>
              <a:buFont typeface="Arial"/>
              <a:buNone/>
              <a:defRPr sz="2100"/>
            </a:lvl7pPr>
            <a:lvl8pPr indent="0" lvl="7" marL="0" marR="0" rtl="0" algn="r">
              <a:lnSpc>
                <a:spcPct val="100000"/>
              </a:lnSpc>
              <a:spcBef>
                <a:spcPts val="0"/>
              </a:spcBef>
              <a:spcAft>
                <a:spcPts val="0"/>
              </a:spcAft>
              <a:buClr>
                <a:srgbClr val="A4D233"/>
              </a:buClr>
              <a:buSzPts val="2100"/>
              <a:buFont typeface="Arial"/>
              <a:buNone/>
              <a:defRPr sz="2100"/>
            </a:lvl8pPr>
            <a:lvl9pPr indent="0" lvl="8" marL="0" marR="0" rtl="0" algn="r">
              <a:lnSpc>
                <a:spcPct val="100000"/>
              </a:lnSpc>
              <a:spcBef>
                <a:spcPts val="0"/>
              </a:spcBef>
              <a:spcAft>
                <a:spcPts val="0"/>
              </a:spcAft>
              <a:buClr>
                <a:srgbClr val="A4D233"/>
              </a:buClr>
              <a:buSzPts val="2100"/>
              <a:buFont typeface="Arial"/>
              <a:buNone/>
              <a:defRPr sz="2100"/>
            </a:lvl9pPr>
          </a:lstStyle>
          <a:p>
            <a:pPr indent="0" lvl="0" marL="0" rtl="0" algn="r">
              <a:spcBef>
                <a:spcPts val="0"/>
              </a:spcBef>
              <a:spcAft>
                <a:spcPts val="0"/>
              </a:spcAft>
              <a:buNone/>
            </a:pPr>
            <a:fld id="{00000000-1234-1234-1234-123412341234}" type="slidenum">
              <a:rPr lang="fr"/>
              <a:t>‹#›</a:t>
            </a:fld>
            <a:endParaRPr sz="2350"/>
          </a:p>
        </p:txBody>
      </p:sp>
      <p:sp>
        <p:nvSpPr>
          <p:cNvPr id="132" name="Google Shape;132;p19"/>
          <p:cNvSpPr txBox="1"/>
          <p:nvPr/>
        </p:nvSpPr>
        <p:spPr>
          <a:xfrm>
            <a:off x="7818" y="156212"/>
            <a:ext cx="2796600" cy="38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8B50A"/>
              </a:buClr>
              <a:buSzPts val="2600"/>
              <a:buFont typeface="Arial"/>
              <a:buNone/>
            </a:pPr>
            <a:r>
              <a:rPr b="1" i="0" lang="fr" sz="2600" u="none" cap="none" strike="noStrike">
                <a:solidFill>
                  <a:srgbClr val="A8B50A"/>
                </a:solidFill>
                <a:latin typeface="Arial"/>
                <a:ea typeface="Arial"/>
                <a:cs typeface="Arial"/>
                <a:sym typeface="Arial"/>
              </a:rPr>
              <a:t>Descriptive Tasks</a:t>
            </a:r>
            <a:endParaRPr/>
          </a:p>
        </p:txBody>
      </p:sp>
      <p:sp>
        <p:nvSpPr>
          <p:cNvPr id="133" name="Google Shape;133;p19"/>
          <p:cNvSpPr txBox="1"/>
          <p:nvPr/>
        </p:nvSpPr>
        <p:spPr>
          <a:xfrm>
            <a:off x="7738473" y="218050"/>
            <a:ext cx="1143000" cy="25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8B50A"/>
              </a:buClr>
              <a:buSzPts val="1800"/>
              <a:buFont typeface="Arial"/>
              <a:buNone/>
            </a:pPr>
            <a:r>
              <a:rPr b="1" i="0" lang="fr" sz="1800" u="none" cap="none" strike="noStrike">
                <a:solidFill>
                  <a:srgbClr val="A8B50A"/>
                </a:solidFill>
                <a:latin typeface="Arial"/>
                <a:ea typeface="Arial"/>
                <a:cs typeface="Arial"/>
                <a:sym typeface="Arial"/>
              </a:rPr>
              <a:t>Clustering</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Anomaly" showMasterSp="0">
  <p:cSld name="Title - Anomaly">
    <p:spTree>
      <p:nvGrpSpPr>
        <p:cNvPr id="134" name="Shape 134"/>
        <p:cNvGrpSpPr/>
        <p:nvPr/>
      </p:nvGrpSpPr>
      <p:grpSpPr>
        <a:xfrm>
          <a:off x="0" y="0"/>
          <a:ext cx="0" cy="0"/>
          <a:chOff x="0" y="0"/>
          <a:chExt cx="0" cy="0"/>
        </a:xfrm>
      </p:grpSpPr>
      <p:sp>
        <p:nvSpPr>
          <p:cNvPr id="135" name="Google Shape;135;p20"/>
          <p:cNvSpPr/>
          <p:nvPr/>
        </p:nvSpPr>
        <p:spPr>
          <a:xfrm>
            <a:off x="-2" y="-9880"/>
            <a:ext cx="9144000" cy="5670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2200"/>
              <a:buFont typeface="Arial"/>
              <a:buNone/>
            </a:pPr>
            <a:r>
              <a:t/>
            </a:r>
            <a:endParaRPr b="0" i="0" sz="2200" u="none" cap="none" strike="noStrike">
              <a:solidFill>
                <a:srgbClr val="FFFFFF"/>
              </a:solidFill>
              <a:latin typeface="Arial"/>
              <a:ea typeface="Arial"/>
              <a:cs typeface="Arial"/>
              <a:sym typeface="Arial"/>
            </a:endParaRPr>
          </a:p>
        </p:txBody>
      </p:sp>
      <p:sp>
        <p:nvSpPr>
          <p:cNvPr id="136" name="Google Shape;136;p20"/>
          <p:cNvSpPr txBox="1"/>
          <p:nvPr>
            <p:ph idx="12" type="sldNum"/>
          </p:nvPr>
        </p:nvSpPr>
        <p:spPr>
          <a:xfrm>
            <a:off x="8247693" y="4799550"/>
            <a:ext cx="828300" cy="2961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A4D233"/>
              </a:buClr>
              <a:buSzPts val="2100"/>
              <a:buFont typeface="Arial"/>
              <a:buNone/>
              <a:defRPr sz="2100"/>
            </a:lvl1pPr>
            <a:lvl2pPr indent="0" lvl="1" marL="0" marR="0" rtl="0" algn="r">
              <a:lnSpc>
                <a:spcPct val="100000"/>
              </a:lnSpc>
              <a:spcBef>
                <a:spcPts val="0"/>
              </a:spcBef>
              <a:spcAft>
                <a:spcPts val="0"/>
              </a:spcAft>
              <a:buClr>
                <a:srgbClr val="A4D233"/>
              </a:buClr>
              <a:buSzPts val="2100"/>
              <a:buFont typeface="Arial"/>
              <a:buNone/>
              <a:defRPr sz="2100"/>
            </a:lvl2pPr>
            <a:lvl3pPr indent="0" lvl="2" marL="0" marR="0" rtl="0" algn="r">
              <a:lnSpc>
                <a:spcPct val="100000"/>
              </a:lnSpc>
              <a:spcBef>
                <a:spcPts val="0"/>
              </a:spcBef>
              <a:spcAft>
                <a:spcPts val="0"/>
              </a:spcAft>
              <a:buClr>
                <a:srgbClr val="A4D233"/>
              </a:buClr>
              <a:buSzPts val="2100"/>
              <a:buFont typeface="Arial"/>
              <a:buNone/>
              <a:defRPr sz="2100"/>
            </a:lvl3pPr>
            <a:lvl4pPr indent="0" lvl="3" marL="0" marR="0" rtl="0" algn="r">
              <a:lnSpc>
                <a:spcPct val="100000"/>
              </a:lnSpc>
              <a:spcBef>
                <a:spcPts val="0"/>
              </a:spcBef>
              <a:spcAft>
                <a:spcPts val="0"/>
              </a:spcAft>
              <a:buClr>
                <a:srgbClr val="A4D233"/>
              </a:buClr>
              <a:buSzPts val="2100"/>
              <a:buFont typeface="Arial"/>
              <a:buNone/>
              <a:defRPr sz="2100"/>
            </a:lvl4pPr>
            <a:lvl5pPr indent="0" lvl="4" marL="0" marR="0" rtl="0" algn="r">
              <a:lnSpc>
                <a:spcPct val="100000"/>
              </a:lnSpc>
              <a:spcBef>
                <a:spcPts val="0"/>
              </a:spcBef>
              <a:spcAft>
                <a:spcPts val="0"/>
              </a:spcAft>
              <a:buClr>
                <a:srgbClr val="A4D233"/>
              </a:buClr>
              <a:buSzPts val="2100"/>
              <a:buFont typeface="Arial"/>
              <a:buNone/>
              <a:defRPr sz="2100"/>
            </a:lvl5pPr>
            <a:lvl6pPr indent="0" lvl="5" marL="0" marR="0" rtl="0" algn="r">
              <a:lnSpc>
                <a:spcPct val="100000"/>
              </a:lnSpc>
              <a:spcBef>
                <a:spcPts val="0"/>
              </a:spcBef>
              <a:spcAft>
                <a:spcPts val="0"/>
              </a:spcAft>
              <a:buClr>
                <a:srgbClr val="A4D233"/>
              </a:buClr>
              <a:buSzPts val="2100"/>
              <a:buFont typeface="Arial"/>
              <a:buNone/>
              <a:defRPr sz="2100"/>
            </a:lvl6pPr>
            <a:lvl7pPr indent="0" lvl="6" marL="0" marR="0" rtl="0" algn="r">
              <a:lnSpc>
                <a:spcPct val="100000"/>
              </a:lnSpc>
              <a:spcBef>
                <a:spcPts val="0"/>
              </a:spcBef>
              <a:spcAft>
                <a:spcPts val="0"/>
              </a:spcAft>
              <a:buClr>
                <a:srgbClr val="A4D233"/>
              </a:buClr>
              <a:buSzPts val="2100"/>
              <a:buFont typeface="Arial"/>
              <a:buNone/>
              <a:defRPr sz="2100"/>
            </a:lvl7pPr>
            <a:lvl8pPr indent="0" lvl="7" marL="0" marR="0" rtl="0" algn="r">
              <a:lnSpc>
                <a:spcPct val="100000"/>
              </a:lnSpc>
              <a:spcBef>
                <a:spcPts val="0"/>
              </a:spcBef>
              <a:spcAft>
                <a:spcPts val="0"/>
              </a:spcAft>
              <a:buClr>
                <a:srgbClr val="A4D233"/>
              </a:buClr>
              <a:buSzPts val="2100"/>
              <a:buFont typeface="Arial"/>
              <a:buNone/>
              <a:defRPr sz="2100"/>
            </a:lvl8pPr>
            <a:lvl9pPr indent="0" lvl="8" marL="0" marR="0" rtl="0" algn="r">
              <a:lnSpc>
                <a:spcPct val="100000"/>
              </a:lnSpc>
              <a:spcBef>
                <a:spcPts val="0"/>
              </a:spcBef>
              <a:spcAft>
                <a:spcPts val="0"/>
              </a:spcAft>
              <a:buClr>
                <a:srgbClr val="A4D233"/>
              </a:buClr>
              <a:buSzPts val="2100"/>
              <a:buFont typeface="Arial"/>
              <a:buNone/>
              <a:defRPr sz="2100"/>
            </a:lvl9pPr>
          </a:lstStyle>
          <a:p>
            <a:pPr indent="0" lvl="0" marL="0" rtl="0" algn="r">
              <a:spcBef>
                <a:spcPts val="0"/>
              </a:spcBef>
              <a:spcAft>
                <a:spcPts val="0"/>
              </a:spcAft>
              <a:buNone/>
            </a:pPr>
            <a:fld id="{00000000-1234-1234-1234-123412341234}" type="slidenum">
              <a:rPr lang="fr"/>
              <a:t>‹#›</a:t>
            </a:fld>
            <a:endParaRPr sz="2350"/>
          </a:p>
        </p:txBody>
      </p:sp>
      <p:sp>
        <p:nvSpPr>
          <p:cNvPr id="137" name="Google Shape;137;p20"/>
          <p:cNvSpPr txBox="1"/>
          <p:nvPr/>
        </p:nvSpPr>
        <p:spPr>
          <a:xfrm>
            <a:off x="7818" y="156212"/>
            <a:ext cx="2796600" cy="382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8B50A"/>
              </a:buClr>
              <a:buSzPts val="2600"/>
              <a:buFont typeface="Arial"/>
              <a:buNone/>
            </a:pPr>
            <a:r>
              <a:rPr b="1" i="0" lang="fr" sz="2600" u="none" cap="none" strike="noStrike">
                <a:solidFill>
                  <a:srgbClr val="A8B50A"/>
                </a:solidFill>
                <a:latin typeface="Arial"/>
                <a:ea typeface="Arial"/>
                <a:cs typeface="Arial"/>
                <a:sym typeface="Arial"/>
              </a:rPr>
              <a:t>Descriptive Tasks</a:t>
            </a:r>
            <a:endParaRPr/>
          </a:p>
        </p:txBody>
      </p:sp>
      <p:sp>
        <p:nvSpPr>
          <p:cNvPr id="138" name="Google Shape;138;p20"/>
          <p:cNvSpPr txBox="1"/>
          <p:nvPr/>
        </p:nvSpPr>
        <p:spPr>
          <a:xfrm>
            <a:off x="6958936" y="218050"/>
            <a:ext cx="2057700" cy="25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A8B50A"/>
              </a:buClr>
              <a:buSzPts val="1800"/>
              <a:buFont typeface="Arial"/>
              <a:buNone/>
            </a:pPr>
            <a:r>
              <a:rPr b="1" i="0" lang="fr" sz="1800" u="none" cap="none" strike="noStrike">
                <a:solidFill>
                  <a:srgbClr val="A8B50A"/>
                </a:solidFill>
                <a:latin typeface="Arial"/>
                <a:ea typeface="Arial"/>
                <a:cs typeface="Arial"/>
                <a:sym typeface="Arial"/>
              </a:rPr>
              <a:t>Anomaly detection</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maire" showMasterSp="0">
  <p:cSld name="Sommaire">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3"/>
          <p:cNvSpPr/>
          <p:nvPr/>
        </p:nvSpPr>
        <p:spPr>
          <a:xfrm>
            <a:off x="0" y="0"/>
            <a:ext cx="9144000" cy="5143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Google Shape;24;p3"/>
          <p:cNvSpPr/>
          <p:nvPr/>
        </p:nvSpPr>
        <p:spPr>
          <a:xfrm>
            <a:off x="1145383" y="0"/>
            <a:ext cx="7998617" cy="5143500"/>
          </a:xfrm>
          <a:custGeom>
            <a:rect b="b" l="l" r="r" t="t"/>
            <a:pathLst>
              <a:path extrusionOk="0" h="5143500" w="7998617">
                <a:moveTo>
                  <a:pt x="2664618" y="0"/>
                </a:moveTo>
                <a:lnTo>
                  <a:pt x="7998617" y="0"/>
                </a:lnTo>
                <a:lnTo>
                  <a:pt x="7998617" y="5143500"/>
                </a:lnTo>
                <a:lnTo>
                  <a:pt x="2478882" y="5143500"/>
                </a:lnTo>
                <a:lnTo>
                  <a:pt x="0" y="2664618"/>
                </a:lnTo>
                <a:lnTo>
                  <a:pt x="2664618"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 name="Google Shape;25;p3"/>
          <p:cNvSpPr/>
          <p:nvPr/>
        </p:nvSpPr>
        <p:spPr>
          <a:xfrm>
            <a:off x="0" y="2664618"/>
            <a:ext cx="3624265" cy="2478882"/>
          </a:xfrm>
          <a:custGeom>
            <a:rect b="b" l="l" r="r" t="t"/>
            <a:pathLst>
              <a:path extrusionOk="0" h="2478882" w="3624265">
                <a:moveTo>
                  <a:pt x="1145383" y="0"/>
                </a:moveTo>
                <a:lnTo>
                  <a:pt x="3624265" y="2478882"/>
                </a:lnTo>
                <a:lnTo>
                  <a:pt x="0" y="2478882"/>
                </a:lnTo>
                <a:lnTo>
                  <a:pt x="0" y="1145383"/>
                </a:lnTo>
                <a:lnTo>
                  <a:pt x="1145383" y="0"/>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 name="Google Shape;26;p3"/>
          <p:cNvSpPr txBox="1"/>
          <p:nvPr>
            <p:ph idx="1" type="body"/>
          </p:nvPr>
        </p:nvSpPr>
        <p:spPr>
          <a:xfrm>
            <a:off x="4572000" y="736380"/>
            <a:ext cx="3882900" cy="4095900"/>
          </a:xfrm>
          <a:prstGeom prst="rect">
            <a:avLst/>
          </a:prstGeom>
          <a:noFill/>
          <a:ln>
            <a:noFill/>
          </a:ln>
        </p:spPr>
        <p:txBody>
          <a:bodyPr anchorCtr="0" anchor="t" bIns="0" lIns="0" spcFirstLastPara="1" rIns="0" wrap="square" tIns="0">
            <a:noAutofit/>
          </a:bodyPr>
          <a:lstStyle>
            <a:lvl1pPr indent="-333375" lvl="0" marL="457200" algn="l">
              <a:lnSpc>
                <a:spcPct val="100000"/>
              </a:lnSpc>
              <a:spcBef>
                <a:spcPts val="2400"/>
              </a:spcBef>
              <a:spcAft>
                <a:spcPts val="0"/>
              </a:spcAft>
              <a:buClr>
                <a:schemeClr val="lt2"/>
              </a:buClr>
              <a:buSzPts val="1650"/>
              <a:buFont typeface="Arial"/>
              <a:buAutoNum type="arabicPeriod"/>
              <a:defRPr b="1" sz="1650" cap="none">
                <a:solidFill>
                  <a:schemeClr val="lt2"/>
                </a:solidFill>
              </a:defRPr>
            </a:lvl1pPr>
            <a:lvl2pPr indent="-228600" lvl="1" marL="914400" algn="l">
              <a:lnSpc>
                <a:spcPct val="130000"/>
              </a:lnSpc>
              <a:spcBef>
                <a:spcPts val="300"/>
              </a:spcBef>
              <a:spcAft>
                <a:spcPts val="0"/>
              </a:spcAft>
              <a:buClr>
                <a:schemeClr val="accent3"/>
              </a:buClr>
              <a:buSzPts val="300"/>
              <a:buFont typeface="Arial"/>
              <a:buNone/>
              <a:defRPr b="0" sz="1200" cap="none">
                <a:solidFill>
                  <a:schemeClr val="accent3"/>
                </a:solidFill>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 name="Google Shape;27;p3"/>
          <p:cNvSpPr txBox="1"/>
          <p:nvPr>
            <p:ph type="title"/>
          </p:nvPr>
        </p:nvSpPr>
        <p:spPr>
          <a:xfrm>
            <a:off x="539552" y="656897"/>
            <a:ext cx="2658300" cy="3402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2500"/>
              <a:buFont typeface="Arial"/>
              <a:buNone/>
              <a:defRPr b="1" sz="2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8" name="Google Shape;28;p3"/>
          <p:cNvPicPr preferRelativeResize="0"/>
          <p:nvPr/>
        </p:nvPicPr>
        <p:blipFill rotWithShape="1">
          <a:blip r:embed="rId3">
            <a:alphaModFix/>
          </a:blip>
          <a:srcRect b="19745" l="12331" r="12519" t="21576"/>
          <a:stretch/>
        </p:blipFill>
        <p:spPr>
          <a:xfrm>
            <a:off x="78324" y="4090788"/>
            <a:ext cx="2192301" cy="9760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itre" showMasterSp="0">
  <p:cSld name="Chapitre">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4"/>
          <p:cNvSpPr/>
          <p:nvPr/>
        </p:nvSpPr>
        <p:spPr>
          <a:xfrm>
            <a:off x="0" y="0"/>
            <a:ext cx="3810001" cy="2664618"/>
          </a:xfrm>
          <a:custGeom>
            <a:rect b="b" l="l" r="r" t="t"/>
            <a:pathLst>
              <a:path extrusionOk="0" h="2664618" w="3810001">
                <a:moveTo>
                  <a:pt x="0" y="0"/>
                </a:moveTo>
                <a:lnTo>
                  <a:pt x="3810001" y="0"/>
                </a:lnTo>
                <a:lnTo>
                  <a:pt x="1145383" y="2664618"/>
                </a:lnTo>
                <a:lnTo>
                  <a:pt x="0" y="151923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 name="Google Shape;31;p4"/>
          <p:cNvSpPr/>
          <p:nvPr/>
        </p:nvSpPr>
        <p:spPr>
          <a:xfrm>
            <a:off x="1145383" y="0"/>
            <a:ext cx="7998617" cy="5143500"/>
          </a:xfrm>
          <a:custGeom>
            <a:rect b="b" l="l" r="r" t="t"/>
            <a:pathLst>
              <a:path extrusionOk="0" h="5143500" w="7998617">
                <a:moveTo>
                  <a:pt x="2664618" y="0"/>
                </a:moveTo>
                <a:lnTo>
                  <a:pt x="7998617" y="0"/>
                </a:lnTo>
                <a:lnTo>
                  <a:pt x="7998617" y="5143500"/>
                </a:lnTo>
                <a:lnTo>
                  <a:pt x="2478882" y="5143500"/>
                </a:lnTo>
                <a:lnTo>
                  <a:pt x="0" y="2664618"/>
                </a:lnTo>
                <a:lnTo>
                  <a:pt x="2664618"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 name="Google Shape;32;p4"/>
          <p:cNvSpPr txBox="1"/>
          <p:nvPr>
            <p:ph idx="10" type="dt"/>
          </p:nvPr>
        </p:nvSpPr>
        <p:spPr>
          <a:xfrm>
            <a:off x="-1" y="5002020"/>
            <a:ext cx="265200" cy="1350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1" y="5002020"/>
            <a:ext cx="266400" cy="135000"/>
          </a:xfrm>
          <a:prstGeom prst="rect">
            <a:avLst/>
          </a:prstGeom>
          <a:noFill/>
          <a:ln>
            <a:noFill/>
          </a:ln>
        </p:spPr>
        <p:txBody>
          <a:bodyPr anchorCtr="0" anchor="ctr" bIns="0" lIns="0" spcFirstLastPara="1" rIns="0" wrap="square" tIns="0">
            <a:noAutofit/>
          </a:bodyPr>
          <a:lstStyle>
            <a:lvl1pPr indent="0" lvl="0" marL="0" algn="r">
              <a:spcBef>
                <a:spcPts val="0"/>
              </a:spcBef>
              <a:buNone/>
              <a:defRPr b="0" i="0" sz="100" u="none" cap="none" strike="noStrike">
                <a:solidFill>
                  <a:schemeClr val="lt1"/>
                </a:solidFill>
                <a:latin typeface="Arial"/>
                <a:ea typeface="Arial"/>
                <a:cs typeface="Arial"/>
                <a:sym typeface="Arial"/>
              </a:defRPr>
            </a:lvl1pPr>
            <a:lvl2pPr indent="0" lvl="1" marL="0" algn="r">
              <a:spcBef>
                <a:spcPts val="0"/>
              </a:spcBef>
              <a:buNone/>
              <a:defRPr b="0" i="0" sz="100" u="none" cap="none" strike="noStrike">
                <a:solidFill>
                  <a:schemeClr val="lt1"/>
                </a:solidFill>
                <a:latin typeface="Arial"/>
                <a:ea typeface="Arial"/>
                <a:cs typeface="Arial"/>
                <a:sym typeface="Arial"/>
              </a:defRPr>
            </a:lvl2pPr>
            <a:lvl3pPr indent="0" lvl="2" marL="0" algn="r">
              <a:spcBef>
                <a:spcPts val="0"/>
              </a:spcBef>
              <a:buNone/>
              <a:defRPr b="0" i="0" sz="100" u="none" cap="none" strike="noStrike">
                <a:solidFill>
                  <a:schemeClr val="lt1"/>
                </a:solidFill>
                <a:latin typeface="Arial"/>
                <a:ea typeface="Arial"/>
                <a:cs typeface="Arial"/>
                <a:sym typeface="Arial"/>
              </a:defRPr>
            </a:lvl3pPr>
            <a:lvl4pPr indent="0" lvl="3" marL="0" algn="r">
              <a:spcBef>
                <a:spcPts val="0"/>
              </a:spcBef>
              <a:buNone/>
              <a:defRPr b="0" i="0" sz="100" u="none" cap="none" strike="noStrike">
                <a:solidFill>
                  <a:schemeClr val="lt1"/>
                </a:solidFill>
                <a:latin typeface="Arial"/>
                <a:ea typeface="Arial"/>
                <a:cs typeface="Arial"/>
                <a:sym typeface="Arial"/>
              </a:defRPr>
            </a:lvl4pPr>
            <a:lvl5pPr indent="0" lvl="4" marL="0" algn="r">
              <a:spcBef>
                <a:spcPts val="0"/>
              </a:spcBef>
              <a:buNone/>
              <a:defRPr b="0" i="0" sz="100" u="none" cap="none" strike="noStrike">
                <a:solidFill>
                  <a:schemeClr val="lt1"/>
                </a:solidFill>
                <a:latin typeface="Arial"/>
                <a:ea typeface="Arial"/>
                <a:cs typeface="Arial"/>
                <a:sym typeface="Arial"/>
              </a:defRPr>
            </a:lvl5pPr>
            <a:lvl6pPr indent="0" lvl="5" marL="0" algn="r">
              <a:spcBef>
                <a:spcPts val="0"/>
              </a:spcBef>
              <a:buNone/>
              <a:defRPr b="0" i="0" sz="100" u="none" cap="none" strike="noStrike">
                <a:solidFill>
                  <a:schemeClr val="lt1"/>
                </a:solidFill>
                <a:latin typeface="Arial"/>
                <a:ea typeface="Arial"/>
                <a:cs typeface="Arial"/>
                <a:sym typeface="Arial"/>
              </a:defRPr>
            </a:lvl6pPr>
            <a:lvl7pPr indent="0" lvl="6" marL="0" algn="r">
              <a:spcBef>
                <a:spcPts val="0"/>
              </a:spcBef>
              <a:buNone/>
              <a:defRPr b="0" i="0" sz="100" u="none" cap="none" strike="noStrike">
                <a:solidFill>
                  <a:schemeClr val="lt1"/>
                </a:solidFill>
                <a:latin typeface="Arial"/>
                <a:ea typeface="Arial"/>
                <a:cs typeface="Arial"/>
                <a:sym typeface="Arial"/>
              </a:defRPr>
            </a:lvl7pPr>
            <a:lvl8pPr indent="0" lvl="7" marL="0" algn="r">
              <a:spcBef>
                <a:spcPts val="0"/>
              </a:spcBef>
              <a:buNone/>
              <a:defRPr b="0" i="0" sz="100" u="none" cap="none" strike="noStrike">
                <a:solidFill>
                  <a:schemeClr val="lt1"/>
                </a:solidFill>
                <a:latin typeface="Arial"/>
                <a:ea typeface="Arial"/>
                <a:cs typeface="Arial"/>
                <a:sym typeface="Arial"/>
              </a:defRPr>
            </a:lvl8pPr>
            <a:lvl9pPr indent="0" lvl="8" marL="0" algn="r">
              <a:spcBef>
                <a:spcPts val="0"/>
              </a:spcBef>
              <a:buNone/>
              <a:defRPr b="0" i="0" sz="1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
        <p:nvSpPr>
          <p:cNvPr id="34" name="Google Shape;34;p4"/>
          <p:cNvSpPr txBox="1"/>
          <p:nvPr>
            <p:ph idx="11" type="ftr"/>
          </p:nvPr>
        </p:nvSpPr>
        <p:spPr>
          <a:xfrm>
            <a:off x="-1" y="5002020"/>
            <a:ext cx="266400" cy="1350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sz="1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 type="body"/>
          </p:nvPr>
        </p:nvSpPr>
        <p:spPr>
          <a:xfrm>
            <a:off x="1373189" y="688180"/>
            <a:ext cx="7081800" cy="3369600"/>
          </a:xfrm>
          <a:prstGeom prst="rect">
            <a:avLst/>
          </a:prstGeom>
          <a:noFill/>
          <a:ln>
            <a:noFill/>
          </a:ln>
        </p:spPr>
        <p:txBody>
          <a:bodyPr anchorCtr="0" anchor="ctr" bIns="0" lIns="0" spcFirstLastPara="1" rIns="0" wrap="square" tIns="0">
            <a:noAutofit/>
          </a:bodyPr>
          <a:lstStyle>
            <a:lvl1pPr indent="-228600" lvl="0" marL="457200" algn="r">
              <a:lnSpc>
                <a:spcPct val="100000"/>
              </a:lnSpc>
              <a:spcBef>
                <a:spcPts val="0"/>
              </a:spcBef>
              <a:spcAft>
                <a:spcPts val="0"/>
              </a:spcAft>
              <a:buClr>
                <a:schemeClr val="lt1"/>
              </a:buClr>
              <a:buSzPts val="850"/>
              <a:buFont typeface="Arial"/>
              <a:buNone/>
              <a:defRPr b="0" sz="3400" cap="none">
                <a:solidFill>
                  <a:schemeClr val="lt1"/>
                </a:solidFill>
              </a:defRPr>
            </a:lvl1pPr>
            <a:lvl2pPr indent="-228600" lvl="1" marL="914400" algn="r">
              <a:lnSpc>
                <a:spcPct val="100000"/>
              </a:lnSpc>
              <a:spcBef>
                <a:spcPts val="0"/>
              </a:spcBef>
              <a:spcAft>
                <a:spcPts val="0"/>
              </a:spcAft>
              <a:buClr>
                <a:schemeClr val="lt1"/>
              </a:buClr>
              <a:buSzPts val="850"/>
              <a:buFont typeface="Arial"/>
              <a:buNone/>
              <a:defRPr b="1" sz="3400" cap="none">
                <a:solidFill>
                  <a:schemeClr val="lt1"/>
                </a:solidFill>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36" name="Google Shape;36;p4"/>
          <p:cNvPicPr preferRelativeResize="0"/>
          <p:nvPr/>
        </p:nvPicPr>
        <p:blipFill rotWithShape="1">
          <a:blip r:embed="rId3">
            <a:alphaModFix/>
          </a:blip>
          <a:srcRect b="19745" l="12331" r="12519" t="21576"/>
          <a:stretch/>
        </p:blipFill>
        <p:spPr>
          <a:xfrm>
            <a:off x="90300" y="4084800"/>
            <a:ext cx="2192301" cy="9760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visuel">
  <p:cSld name="Titre et contenu visuel">
    <p:spTree>
      <p:nvGrpSpPr>
        <p:cNvPr id="37" name="Shape 37"/>
        <p:cNvGrpSpPr/>
        <p:nvPr/>
      </p:nvGrpSpPr>
      <p:grpSpPr>
        <a:xfrm>
          <a:off x="0" y="0"/>
          <a:ext cx="0" cy="0"/>
          <a:chOff x="0" y="0"/>
          <a:chExt cx="0" cy="0"/>
        </a:xfrm>
      </p:grpSpPr>
      <p:sp>
        <p:nvSpPr>
          <p:cNvPr id="38" name="Google Shape;38;p5"/>
          <p:cNvSpPr/>
          <p:nvPr>
            <p:ph idx="2" type="pic"/>
          </p:nvPr>
        </p:nvSpPr>
        <p:spPr>
          <a:xfrm>
            <a:off x="396000" y="1116000"/>
            <a:ext cx="3816000" cy="3060000"/>
          </a:xfrm>
          <a:prstGeom prst="rect">
            <a:avLst/>
          </a:prstGeom>
          <a:noFill/>
          <a:ln>
            <a:noFill/>
          </a:ln>
        </p:spPr>
        <p:txBody>
          <a:bodyPr anchorCtr="0" anchor="ctr" bIns="0" lIns="0" spcFirstLastPara="1" rIns="0" wrap="square" tIns="900000">
            <a:noAutofit/>
          </a:bodyPr>
          <a:lstStyle>
            <a:lvl1pPr lvl="0" marR="0" rtl="0" algn="ct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lt2"/>
              </a:buClr>
              <a:buSzPts val="475"/>
              <a:buFont typeface="Arial"/>
              <a:buNone/>
              <a:defRPr b="1" i="0" sz="19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lt2"/>
              </a:buClr>
              <a:buSzPts val="144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lt2"/>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9" name="Google Shape;39;p5"/>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body"/>
          </p:nvPr>
        </p:nvSpPr>
        <p:spPr>
          <a:xfrm>
            <a:off x="396000" y="442800"/>
            <a:ext cx="7228800" cy="27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 name="Google Shape;41;p5"/>
          <p:cNvSpPr txBox="1"/>
          <p:nvPr>
            <p:ph idx="3" type="body"/>
          </p:nvPr>
        </p:nvSpPr>
        <p:spPr>
          <a:xfrm>
            <a:off x="4572000" y="1054800"/>
            <a:ext cx="3882900" cy="3297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75"/>
              <a:buFont typeface="Arial"/>
              <a:buNone/>
              <a:defRPr/>
            </a:lvl2pPr>
            <a:lvl3pPr indent="-228600" lvl="2" marL="1371600" algn="l">
              <a:lnSpc>
                <a:spcPct val="100000"/>
              </a:lnSpc>
              <a:spcBef>
                <a:spcPts val="0"/>
              </a:spcBef>
              <a:spcAft>
                <a:spcPts val="0"/>
              </a:spcAft>
              <a:buClr>
                <a:schemeClr val="dk1"/>
              </a:buClr>
              <a:buSzPts val="450"/>
              <a:buFont typeface="Arial"/>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2" name="Google Shape;42;p5"/>
          <p:cNvSpPr txBox="1"/>
          <p:nvPr>
            <p:ph idx="10" type="dt"/>
          </p:nvPr>
        </p:nvSpPr>
        <p:spPr>
          <a:xfrm>
            <a:off x="5322888" y="4565650"/>
            <a:ext cx="1980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1" type="ftr"/>
          </p:nvPr>
        </p:nvSpPr>
        <p:spPr>
          <a:xfrm>
            <a:off x="2279650" y="4565650"/>
            <a:ext cx="2652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visuel &amp; logo">
  <p:cSld name="Titre et contenu visuel &amp; logo">
    <p:spTree>
      <p:nvGrpSpPr>
        <p:cNvPr id="45" name="Shape 45"/>
        <p:cNvGrpSpPr/>
        <p:nvPr/>
      </p:nvGrpSpPr>
      <p:grpSpPr>
        <a:xfrm>
          <a:off x="0" y="0"/>
          <a:ext cx="0" cy="0"/>
          <a:chOff x="0" y="0"/>
          <a:chExt cx="0" cy="0"/>
        </a:xfrm>
      </p:grpSpPr>
      <p:sp>
        <p:nvSpPr>
          <p:cNvPr id="46" name="Google Shape;46;p6"/>
          <p:cNvSpPr/>
          <p:nvPr>
            <p:ph idx="2" type="pic"/>
          </p:nvPr>
        </p:nvSpPr>
        <p:spPr>
          <a:xfrm>
            <a:off x="396000" y="1116000"/>
            <a:ext cx="3816000" cy="3060000"/>
          </a:xfrm>
          <a:prstGeom prst="rect">
            <a:avLst/>
          </a:prstGeom>
          <a:noFill/>
          <a:ln>
            <a:noFill/>
          </a:ln>
        </p:spPr>
        <p:txBody>
          <a:bodyPr anchorCtr="0" anchor="ctr" bIns="0" lIns="0" spcFirstLastPara="1" rIns="0" wrap="square" tIns="900000">
            <a:noAutofit/>
          </a:bodyPr>
          <a:lstStyle>
            <a:lvl1pPr lvl="0" marR="0" rtl="0" algn="ct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lt2"/>
              </a:buClr>
              <a:buSzPts val="475"/>
              <a:buFont typeface="Arial"/>
              <a:buNone/>
              <a:defRPr b="1" i="0" sz="19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lt2"/>
              </a:buClr>
              <a:buSzPts val="144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lt2"/>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7" name="Google Shape;47;p6"/>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
          <p:cNvSpPr txBox="1"/>
          <p:nvPr>
            <p:ph idx="1" type="body"/>
          </p:nvPr>
        </p:nvSpPr>
        <p:spPr>
          <a:xfrm>
            <a:off x="396000" y="442800"/>
            <a:ext cx="7228800" cy="27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9" name="Google Shape;49;p6"/>
          <p:cNvSpPr txBox="1"/>
          <p:nvPr>
            <p:ph idx="3" type="body"/>
          </p:nvPr>
        </p:nvSpPr>
        <p:spPr>
          <a:xfrm>
            <a:off x="4572000" y="1054800"/>
            <a:ext cx="3882900" cy="3297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75"/>
              <a:buFont typeface="Arial"/>
              <a:buNone/>
              <a:defRPr/>
            </a:lvl2pPr>
            <a:lvl3pPr indent="-228600" lvl="2" marL="1371600" algn="l">
              <a:lnSpc>
                <a:spcPct val="100000"/>
              </a:lnSpc>
              <a:spcBef>
                <a:spcPts val="0"/>
              </a:spcBef>
              <a:spcAft>
                <a:spcPts val="0"/>
              </a:spcAft>
              <a:buClr>
                <a:schemeClr val="dk1"/>
              </a:buClr>
              <a:buSzPts val="450"/>
              <a:buFont typeface="Arial"/>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0" name="Google Shape;50;p6"/>
          <p:cNvSpPr/>
          <p:nvPr>
            <p:ph idx="4" type="pic"/>
          </p:nvPr>
        </p:nvSpPr>
        <p:spPr>
          <a:xfrm>
            <a:off x="7627938" y="4565650"/>
            <a:ext cx="608100" cy="266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lt2"/>
              </a:buClr>
              <a:buSzPts val="475"/>
              <a:buFont typeface="Arial"/>
              <a:buNone/>
              <a:defRPr b="1" i="0" sz="19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lt2"/>
              </a:buClr>
              <a:buSzPts val="144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lt2"/>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1" name="Google Shape;51;p6"/>
          <p:cNvSpPr txBox="1"/>
          <p:nvPr>
            <p:ph idx="10" type="dt"/>
          </p:nvPr>
        </p:nvSpPr>
        <p:spPr>
          <a:xfrm>
            <a:off x="5322888" y="4565650"/>
            <a:ext cx="1980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2279650" y="4565650"/>
            <a:ext cx="2652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2 colonnes">
  <p:cSld name="Titre et contenu 2 colonnes">
    <p:spTree>
      <p:nvGrpSpPr>
        <p:cNvPr id="54" name="Shape 54"/>
        <p:cNvGrpSpPr/>
        <p:nvPr/>
      </p:nvGrpSpPr>
      <p:grpSpPr>
        <a:xfrm>
          <a:off x="0" y="0"/>
          <a:ext cx="0" cy="0"/>
          <a:chOff x="0" y="0"/>
          <a:chExt cx="0" cy="0"/>
        </a:xfrm>
      </p:grpSpPr>
      <p:sp>
        <p:nvSpPr>
          <p:cNvPr id="55" name="Google Shape;55;p7"/>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txBox="1"/>
          <p:nvPr>
            <p:ph idx="1" type="body"/>
          </p:nvPr>
        </p:nvSpPr>
        <p:spPr>
          <a:xfrm>
            <a:off x="396000" y="442800"/>
            <a:ext cx="7232400" cy="27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 name="Google Shape;57;p7"/>
          <p:cNvSpPr txBox="1"/>
          <p:nvPr>
            <p:ph idx="2" type="body"/>
          </p:nvPr>
        </p:nvSpPr>
        <p:spPr>
          <a:xfrm>
            <a:off x="396000" y="1055688"/>
            <a:ext cx="3888000" cy="3298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7"/>
          <p:cNvSpPr txBox="1"/>
          <p:nvPr>
            <p:ph idx="3" type="body"/>
          </p:nvPr>
        </p:nvSpPr>
        <p:spPr>
          <a:xfrm>
            <a:off x="4572000" y="1055688"/>
            <a:ext cx="3882900" cy="3298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9" name="Google Shape;59;p7"/>
          <p:cNvSpPr txBox="1"/>
          <p:nvPr>
            <p:ph idx="10" type="dt"/>
          </p:nvPr>
        </p:nvSpPr>
        <p:spPr>
          <a:xfrm>
            <a:off x="5322888" y="4565650"/>
            <a:ext cx="1980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
          <p:cNvSpPr txBox="1"/>
          <p:nvPr>
            <p:ph idx="11" type="ftr"/>
          </p:nvPr>
        </p:nvSpPr>
        <p:spPr>
          <a:xfrm>
            <a:off x="2279650" y="4565650"/>
            <a:ext cx="2652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7"/>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2 colonnes &amp; logo">
  <p:cSld name="Titre et contenu 2 colonnes &amp; logo">
    <p:spTree>
      <p:nvGrpSpPr>
        <p:cNvPr id="62" name="Shape 62"/>
        <p:cNvGrpSpPr/>
        <p:nvPr/>
      </p:nvGrpSpPr>
      <p:grpSpPr>
        <a:xfrm>
          <a:off x="0" y="0"/>
          <a:ext cx="0" cy="0"/>
          <a:chOff x="0" y="0"/>
          <a:chExt cx="0" cy="0"/>
        </a:xfrm>
      </p:grpSpPr>
      <p:sp>
        <p:nvSpPr>
          <p:cNvPr id="63" name="Google Shape;63;p8"/>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8"/>
          <p:cNvSpPr txBox="1"/>
          <p:nvPr>
            <p:ph idx="1" type="body"/>
          </p:nvPr>
        </p:nvSpPr>
        <p:spPr>
          <a:xfrm>
            <a:off x="396000" y="442800"/>
            <a:ext cx="7232400" cy="27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5" name="Google Shape;65;p8"/>
          <p:cNvSpPr txBox="1"/>
          <p:nvPr>
            <p:ph idx="2" type="body"/>
          </p:nvPr>
        </p:nvSpPr>
        <p:spPr>
          <a:xfrm>
            <a:off x="396000" y="1054800"/>
            <a:ext cx="3888000" cy="3297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8"/>
          <p:cNvSpPr txBox="1"/>
          <p:nvPr>
            <p:ph idx="3" type="body"/>
          </p:nvPr>
        </p:nvSpPr>
        <p:spPr>
          <a:xfrm>
            <a:off x="4572000" y="1055688"/>
            <a:ext cx="3882900" cy="3298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 name="Google Shape;67;p8"/>
          <p:cNvSpPr/>
          <p:nvPr>
            <p:ph idx="4" type="pic"/>
          </p:nvPr>
        </p:nvSpPr>
        <p:spPr>
          <a:xfrm>
            <a:off x="7627938" y="4565650"/>
            <a:ext cx="608100" cy="266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lt2"/>
              </a:buClr>
              <a:buSzPts val="475"/>
              <a:buFont typeface="Arial"/>
              <a:buNone/>
              <a:defRPr b="1" i="0" sz="19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lt2"/>
              </a:buClr>
              <a:buSzPts val="144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lt2"/>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68" name="Google Shape;68;p8"/>
          <p:cNvSpPr txBox="1"/>
          <p:nvPr>
            <p:ph idx="10" type="dt"/>
          </p:nvPr>
        </p:nvSpPr>
        <p:spPr>
          <a:xfrm>
            <a:off x="5322888" y="4565650"/>
            <a:ext cx="1980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8"/>
          <p:cNvSpPr txBox="1"/>
          <p:nvPr>
            <p:ph idx="11" type="ftr"/>
          </p:nvPr>
        </p:nvSpPr>
        <p:spPr>
          <a:xfrm>
            <a:off x="2279650" y="4565650"/>
            <a:ext cx="2652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8"/>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p:cSld name="Titre et contenu">
    <p:spTree>
      <p:nvGrpSpPr>
        <p:cNvPr id="71" name="Shape 71"/>
        <p:cNvGrpSpPr/>
        <p:nvPr/>
      </p:nvGrpSpPr>
      <p:grpSpPr>
        <a:xfrm>
          <a:off x="0" y="0"/>
          <a:ext cx="0" cy="0"/>
          <a:chOff x="0" y="0"/>
          <a:chExt cx="0" cy="0"/>
        </a:xfrm>
      </p:grpSpPr>
      <p:sp>
        <p:nvSpPr>
          <p:cNvPr id="72" name="Google Shape;72;p9"/>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txBox="1"/>
          <p:nvPr>
            <p:ph idx="1" type="body"/>
          </p:nvPr>
        </p:nvSpPr>
        <p:spPr>
          <a:xfrm>
            <a:off x="396000" y="443550"/>
            <a:ext cx="7231800" cy="27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9"/>
          <p:cNvSpPr txBox="1"/>
          <p:nvPr>
            <p:ph idx="2" type="body"/>
          </p:nvPr>
        </p:nvSpPr>
        <p:spPr>
          <a:xfrm>
            <a:off x="396000" y="1055689"/>
            <a:ext cx="8359200" cy="3298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9"/>
          <p:cNvSpPr txBox="1"/>
          <p:nvPr>
            <p:ph idx="10" type="dt"/>
          </p:nvPr>
        </p:nvSpPr>
        <p:spPr>
          <a:xfrm>
            <a:off x="5322888" y="4565650"/>
            <a:ext cx="1980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
          <p:cNvSpPr txBox="1"/>
          <p:nvPr>
            <p:ph idx="11" type="ftr"/>
          </p:nvPr>
        </p:nvSpPr>
        <p:spPr>
          <a:xfrm>
            <a:off x="2279650" y="4565650"/>
            <a:ext cx="2652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re et contenu &amp; logo">
  <p:cSld name="Titre et contenu &amp; logo">
    <p:spTree>
      <p:nvGrpSpPr>
        <p:cNvPr id="78" name="Shape 78"/>
        <p:cNvGrpSpPr/>
        <p:nvPr/>
      </p:nvGrpSpPr>
      <p:grpSpPr>
        <a:xfrm>
          <a:off x="0" y="0"/>
          <a:ext cx="0" cy="0"/>
          <a:chOff x="0" y="0"/>
          <a:chExt cx="0" cy="0"/>
        </a:xfrm>
      </p:grpSpPr>
      <p:sp>
        <p:nvSpPr>
          <p:cNvPr id="79" name="Google Shape;79;p10"/>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0"/>
          <p:cNvSpPr txBox="1"/>
          <p:nvPr>
            <p:ph idx="1" type="body"/>
          </p:nvPr>
        </p:nvSpPr>
        <p:spPr>
          <a:xfrm>
            <a:off x="396000" y="443550"/>
            <a:ext cx="7231800" cy="276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400"/>
              <a:buFont typeface="Arial"/>
              <a:buNone/>
              <a:defRPr sz="1600" cap="none">
                <a:solidFill>
                  <a:schemeClr val="dk1"/>
                </a:solidFill>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10"/>
          <p:cNvSpPr txBox="1"/>
          <p:nvPr>
            <p:ph idx="2" type="body"/>
          </p:nvPr>
        </p:nvSpPr>
        <p:spPr>
          <a:xfrm>
            <a:off x="396000" y="1055689"/>
            <a:ext cx="8359200" cy="3298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accent5"/>
              </a:buClr>
              <a:buSzPts val="450"/>
              <a:buNone/>
              <a:defRPr/>
            </a:lvl1pPr>
            <a:lvl2pPr indent="-228600" lvl="1" marL="914400" algn="l">
              <a:lnSpc>
                <a:spcPct val="100000"/>
              </a:lnSpc>
              <a:spcBef>
                <a:spcPts val="0"/>
              </a:spcBef>
              <a:spcAft>
                <a:spcPts val="0"/>
              </a:spcAft>
              <a:buClr>
                <a:schemeClr val="lt2"/>
              </a:buClr>
              <a:buSzPts val="450"/>
              <a:buNone/>
              <a:defRPr/>
            </a:lvl2pPr>
            <a:lvl3pPr indent="-228600" lvl="2" marL="1371600" algn="l">
              <a:lnSpc>
                <a:spcPct val="100000"/>
              </a:lnSpc>
              <a:spcBef>
                <a:spcPts val="0"/>
              </a:spcBef>
              <a:spcAft>
                <a:spcPts val="0"/>
              </a:spcAft>
              <a:buClr>
                <a:schemeClr val="dk1"/>
              </a:buClr>
              <a:buSzPts val="450"/>
              <a:buNone/>
              <a:defRPr/>
            </a:lvl3pPr>
            <a:lvl4pPr indent="-320039" lvl="3" marL="1828800" algn="l">
              <a:lnSpc>
                <a:spcPct val="100000"/>
              </a:lnSpc>
              <a:spcBef>
                <a:spcPts val="0"/>
              </a:spcBef>
              <a:spcAft>
                <a:spcPts val="0"/>
              </a:spcAft>
              <a:buSzPts val="1440"/>
              <a:buChar char="►"/>
              <a:defRPr/>
            </a:lvl4pPr>
            <a:lvl5pPr indent="-342900" lvl="4" marL="2286000" algn="l">
              <a:lnSpc>
                <a:spcPct val="100000"/>
              </a:lnSpc>
              <a:spcBef>
                <a:spcPts val="0"/>
              </a:spcBef>
              <a:spcAft>
                <a:spcPts val="0"/>
              </a:spcAft>
              <a:buSzPts val="1800"/>
              <a:buChar char="-"/>
              <a:defRPr/>
            </a:lvl5pPr>
            <a:lvl6pPr indent="-228600" lvl="5" marL="2743200" algn="l">
              <a:spcBef>
                <a:spcPts val="360"/>
              </a:spcBef>
              <a:spcAft>
                <a:spcPts val="0"/>
              </a:spcAft>
              <a:buClr>
                <a:schemeClr val="dk1"/>
              </a:buClr>
              <a:buSzPts val="1800"/>
              <a:buNone/>
              <a:defRPr/>
            </a:lvl6pPr>
            <a:lvl7pPr indent="-342900" lvl="6" marL="3200400" algn="l">
              <a:spcBef>
                <a:spcPts val="360"/>
              </a:spcBef>
              <a:spcAft>
                <a:spcPts val="0"/>
              </a:spcAft>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2" name="Google Shape;82;p10"/>
          <p:cNvSpPr/>
          <p:nvPr>
            <p:ph idx="3" type="pic"/>
          </p:nvPr>
        </p:nvSpPr>
        <p:spPr>
          <a:xfrm>
            <a:off x="7627938" y="4565650"/>
            <a:ext cx="608100" cy="2667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1000"/>
              <a:buFont typeface="Arial"/>
              <a:buNone/>
              <a:defRPr b="0" i="0" sz="1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lt2"/>
              </a:buClr>
              <a:buSzPts val="475"/>
              <a:buFont typeface="Arial"/>
              <a:buNone/>
              <a:defRPr b="1" i="0" sz="19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lt2"/>
              </a:buClr>
              <a:buSzPts val="1440"/>
              <a:buFont typeface="Arial"/>
              <a:buChar char="►"/>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spcBef>
                <a:spcPts val="300"/>
              </a:spcBef>
              <a:spcAft>
                <a:spcPts val="0"/>
              </a:spcAft>
              <a:buClr>
                <a:schemeClr val="lt2"/>
              </a:buClr>
              <a:buSzPts val="1500"/>
              <a:buFont typeface="Arial"/>
              <a:buChar char="►"/>
              <a:defRPr b="0" i="0" sz="15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3" name="Google Shape;83;p10"/>
          <p:cNvSpPr txBox="1"/>
          <p:nvPr>
            <p:ph idx="10" type="dt"/>
          </p:nvPr>
        </p:nvSpPr>
        <p:spPr>
          <a:xfrm>
            <a:off x="5322888" y="4565650"/>
            <a:ext cx="1980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0"/>
          <p:cNvSpPr txBox="1"/>
          <p:nvPr>
            <p:ph idx="11" type="ftr"/>
          </p:nvPr>
        </p:nvSpPr>
        <p:spPr>
          <a:xfrm>
            <a:off x="2279650" y="4565650"/>
            <a:ext cx="2652000" cy="288300"/>
          </a:xfrm>
          <a:prstGeom prst="rect">
            <a:avLst/>
          </a:prstGeom>
          <a:noFill/>
          <a:ln>
            <a:noFill/>
          </a:ln>
        </p:spPr>
        <p:txBody>
          <a:bodyPr anchorCtr="0" anchor="b"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21" Type="http://schemas.openxmlformats.org/officeDocument/2006/relationships/theme" Target="../theme/theme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p:nvPr/>
        </p:nvSpPr>
        <p:spPr>
          <a:xfrm>
            <a:off x="0" y="0"/>
            <a:ext cx="9144000" cy="7560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 name="Google Shape;7;p1"/>
          <p:cNvSpPr txBox="1"/>
          <p:nvPr>
            <p:ph type="title"/>
          </p:nvPr>
        </p:nvSpPr>
        <p:spPr>
          <a:xfrm>
            <a:off x="396000" y="0"/>
            <a:ext cx="7231800" cy="450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2200"/>
              <a:buFont typeface="Arial"/>
              <a:buNone/>
              <a:defRPr b="1" i="0" sz="2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396000" y="1056085"/>
            <a:ext cx="8366100" cy="3298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accent5"/>
              </a:buClr>
              <a:buSzPts val="500"/>
              <a:buFont typeface="Arial"/>
              <a:buNone/>
              <a:defRPr b="0" i="0" sz="2000" u="none" cap="none" strike="noStrike">
                <a:solidFill>
                  <a:schemeClr val="accent5"/>
                </a:solidFill>
                <a:latin typeface="Arial"/>
                <a:ea typeface="Arial"/>
                <a:cs typeface="Arial"/>
                <a:sym typeface="Arial"/>
              </a:defRPr>
            </a:lvl1pPr>
            <a:lvl2pPr indent="-228600" lvl="1" marL="914400" marR="0" rtl="0" algn="l">
              <a:lnSpc>
                <a:spcPct val="100000"/>
              </a:lnSpc>
              <a:spcBef>
                <a:spcPts val="0"/>
              </a:spcBef>
              <a:spcAft>
                <a:spcPts val="0"/>
              </a:spcAft>
              <a:buClr>
                <a:schemeClr val="lt2"/>
              </a:buClr>
              <a:buSzPts val="475"/>
              <a:buFont typeface="Arial"/>
              <a:buNone/>
              <a:defRPr b="1" i="0" sz="1900" u="none" cap="none" strike="noStrike">
                <a:solidFill>
                  <a:schemeClr val="lt2"/>
                </a:solidFill>
                <a:latin typeface="Arial"/>
                <a:ea typeface="Arial"/>
                <a:cs typeface="Arial"/>
                <a:sym typeface="Arial"/>
              </a:defRPr>
            </a:lvl2pPr>
            <a:lvl3pPr indent="-228600" lvl="2" marL="1371600" marR="0" rtl="0" algn="l">
              <a:lnSpc>
                <a:spcPct val="100000"/>
              </a:lnSpc>
              <a:spcBef>
                <a:spcPts val="0"/>
              </a:spcBef>
              <a:spcAft>
                <a:spcPts val="0"/>
              </a:spcAft>
              <a:buClr>
                <a:schemeClr val="dk1"/>
              </a:buClr>
              <a:buSzPts val="450"/>
              <a:buFont typeface="Arial"/>
              <a:buNone/>
              <a:defRPr b="0" i="0" sz="1800" u="none" cap="none" strike="noStrike">
                <a:solidFill>
                  <a:schemeClr val="dk1"/>
                </a:solidFill>
                <a:latin typeface="Arial"/>
                <a:ea typeface="Arial"/>
                <a:cs typeface="Arial"/>
                <a:sym typeface="Arial"/>
              </a:defRPr>
            </a:lvl3pPr>
            <a:lvl4pPr indent="-320039" lvl="3" marL="1828800" marR="0" rtl="0" algn="l">
              <a:lnSpc>
                <a:spcPct val="100000"/>
              </a:lnSpc>
              <a:spcBef>
                <a:spcPts val="0"/>
              </a:spcBef>
              <a:spcAft>
                <a:spcPts val="0"/>
              </a:spcAft>
              <a:buClr>
                <a:schemeClr val="lt2"/>
              </a:buClr>
              <a:buSzPts val="144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lt2"/>
              </a:buClr>
              <a:buSzPts val="1800"/>
              <a:buFont typeface="Arial"/>
              <a:buChar char="-"/>
              <a:defRPr b="0" i="0" sz="1800" u="none" cap="none" strike="noStrike">
                <a:solidFill>
                  <a:schemeClr val="dk1"/>
                </a:solidFill>
                <a:latin typeface="Arial"/>
                <a:ea typeface="Arial"/>
                <a:cs typeface="Arial"/>
                <a:sym typeface="Arial"/>
              </a:defRPr>
            </a:lvl5pPr>
            <a:lvl6pPr indent="-228600" lvl="5" marL="2743200" marR="0" rtl="0" algn="l">
              <a:spcBef>
                <a:spcPts val="3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indent="-323850" lvl="6" marL="3200400" marR="0" rtl="0" algn="l">
              <a:spcBef>
                <a:spcPts val="300"/>
              </a:spcBef>
              <a:spcAft>
                <a:spcPts val="0"/>
              </a:spcAft>
              <a:buClr>
                <a:schemeClr val="lt2"/>
              </a:buClr>
              <a:buSzPts val="1500"/>
              <a:buFont typeface="Arial"/>
              <a:buChar char="►"/>
              <a:defRPr b="0" i="0" sz="15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 name="Google Shape;9;p1"/>
          <p:cNvSpPr txBox="1"/>
          <p:nvPr>
            <p:ph idx="10" type="dt"/>
          </p:nvPr>
        </p:nvSpPr>
        <p:spPr>
          <a:xfrm>
            <a:off x="5322888" y="4565650"/>
            <a:ext cx="1980000" cy="2883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800" u="none" cap="none" strike="noStrike">
                <a:solidFill>
                  <a:schemeClr val="accent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2279650" y="4565650"/>
            <a:ext cx="2652000" cy="2883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800" u="none" cap="none" strike="noStrike">
                <a:solidFill>
                  <a:schemeClr val="accent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7627938" y="214536"/>
            <a:ext cx="1127100" cy="3036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2350" u="none" cap="none" strike="noStrike">
                <a:solidFill>
                  <a:schemeClr val="lt2"/>
                </a:solidFill>
                <a:latin typeface="Arial"/>
                <a:ea typeface="Arial"/>
                <a:cs typeface="Arial"/>
                <a:sym typeface="Arial"/>
              </a:defRPr>
            </a:lvl1pPr>
            <a:lvl2pPr indent="0" lvl="1" marL="0" marR="0" rtl="0" algn="r">
              <a:spcBef>
                <a:spcPts val="0"/>
              </a:spcBef>
              <a:buNone/>
              <a:defRPr b="0" i="0" sz="2350" u="none" cap="none" strike="noStrike">
                <a:solidFill>
                  <a:schemeClr val="lt2"/>
                </a:solidFill>
                <a:latin typeface="Arial"/>
                <a:ea typeface="Arial"/>
                <a:cs typeface="Arial"/>
                <a:sym typeface="Arial"/>
              </a:defRPr>
            </a:lvl2pPr>
            <a:lvl3pPr indent="0" lvl="2" marL="0" marR="0" rtl="0" algn="r">
              <a:spcBef>
                <a:spcPts val="0"/>
              </a:spcBef>
              <a:buNone/>
              <a:defRPr b="0" i="0" sz="2350" u="none" cap="none" strike="noStrike">
                <a:solidFill>
                  <a:schemeClr val="lt2"/>
                </a:solidFill>
                <a:latin typeface="Arial"/>
                <a:ea typeface="Arial"/>
                <a:cs typeface="Arial"/>
                <a:sym typeface="Arial"/>
              </a:defRPr>
            </a:lvl3pPr>
            <a:lvl4pPr indent="0" lvl="3" marL="0" marR="0" rtl="0" algn="r">
              <a:spcBef>
                <a:spcPts val="0"/>
              </a:spcBef>
              <a:buNone/>
              <a:defRPr b="0" i="0" sz="2350" u="none" cap="none" strike="noStrike">
                <a:solidFill>
                  <a:schemeClr val="lt2"/>
                </a:solidFill>
                <a:latin typeface="Arial"/>
                <a:ea typeface="Arial"/>
                <a:cs typeface="Arial"/>
                <a:sym typeface="Arial"/>
              </a:defRPr>
            </a:lvl4pPr>
            <a:lvl5pPr indent="0" lvl="4" marL="0" marR="0" rtl="0" algn="r">
              <a:spcBef>
                <a:spcPts val="0"/>
              </a:spcBef>
              <a:buNone/>
              <a:defRPr b="0" i="0" sz="2350" u="none" cap="none" strike="noStrike">
                <a:solidFill>
                  <a:schemeClr val="lt2"/>
                </a:solidFill>
                <a:latin typeface="Arial"/>
                <a:ea typeface="Arial"/>
                <a:cs typeface="Arial"/>
                <a:sym typeface="Arial"/>
              </a:defRPr>
            </a:lvl5pPr>
            <a:lvl6pPr indent="0" lvl="5" marL="0" marR="0" rtl="0" algn="r">
              <a:spcBef>
                <a:spcPts val="0"/>
              </a:spcBef>
              <a:buNone/>
              <a:defRPr b="0" i="0" sz="2350" u="none" cap="none" strike="noStrike">
                <a:solidFill>
                  <a:schemeClr val="lt2"/>
                </a:solidFill>
                <a:latin typeface="Arial"/>
                <a:ea typeface="Arial"/>
                <a:cs typeface="Arial"/>
                <a:sym typeface="Arial"/>
              </a:defRPr>
            </a:lvl6pPr>
            <a:lvl7pPr indent="0" lvl="6" marL="0" marR="0" rtl="0" algn="r">
              <a:spcBef>
                <a:spcPts val="0"/>
              </a:spcBef>
              <a:buNone/>
              <a:defRPr b="0" i="0" sz="2350" u="none" cap="none" strike="noStrike">
                <a:solidFill>
                  <a:schemeClr val="lt2"/>
                </a:solidFill>
                <a:latin typeface="Arial"/>
                <a:ea typeface="Arial"/>
                <a:cs typeface="Arial"/>
                <a:sym typeface="Arial"/>
              </a:defRPr>
            </a:lvl7pPr>
            <a:lvl8pPr indent="0" lvl="7" marL="0" marR="0" rtl="0" algn="r">
              <a:spcBef>
                <a:spcPts val="0"/>
              </a:spcBef>
              <a:buNone/>
              <a:defRPr b="0" i="0" sz="2350" u="none" cap="none" strike="noStrike">
                <a:solidFill>
                  <a:schemeClr val="lt2"/>
                </a:solidFill>
                <a:latin typeface="Arial"/>
                <a:ea typeface="Arial"/>
                <a:cs typeface="Arial"/>
                <a:sym typeface="Arial"/>
              </a:defRPr>
            </a:lvl8pPr>
            <a:lvl9pPr indent="0" lvl="8" marL="0" marR="0" rtl="0" algn="r">
              <a:spcBef>
                <a:spcPts val="0"/>
              </a:spcBef>
              <a:buNone/>
              <a:defRPr b="0" i="0" sz="235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1"/>
          <p:cNvSpPr txBox="1"/>
          <p:nvPr>
            <p:ph idx="1" type="body"/>
          </p:nvPr>
        </p:nvSpPr>
        <p:spPr>
          <a:xfrm>
            <a:off x="4510175" y="1590050"/>
            <a:ext cx="4633500" cy="2939700"/>
          </a:xfrm>
          <a:prstGeom prst="rect">
            <a:avLst/>
          </a:prstGeom>
        </p:spPr>
        <p:txBody>
          <a:bodyPr anchorCtr="0" anchor="ctr" bIns="0" lIns="0" spcFirstLastPara="1" rIns="0" wrap="square" tIns="0">
            <a:noAutofit/>
          </a:bodyPr>
          <a:lstStyle/>
          <a:p>
            <a:pPr indent="0" lvl="0" marL="0" rtl="0" algn="ctr">
              <a:spcBef>
                <a:spcPts val="1800"/>
              </a:spcBef>
              <a:spcAft>
                <a:spcPts val="0"/>
              </a:spcAft>
              <a:buClr>
                <a:schemeClr val="dk1"/>
              </a:buClr>
              <a:buSzPts val="1100"/>
              <a:buFont typeface="Arial"/>
              <a:buNone/>
            </a:pPr>
            <a:r>
              <a:rPr lang="fr" sz="3500">
                <a:solidFill>
                  <a:srgbClr val="FFFFFF"/>
                </a:solidFill>
              </a:rPr>
              <a:t>The Atlantic Multidecadal Oscillation (P8)</a:t>
            </a:r>
            <a:endParaRPr sz="3500">
              <a:solidFill>
                <a:srgbClr val="FFFFFF"/>
              </a:solidFill>
            </a:endParaRPr>
          </a:p>
          <a:p>
            <a:pPr indent="0" lvl="0" marL="0" rtl="0" algn="ctr">
              <a:spcBef>
                <a:spcPts val="1800"/>
              </a:spcBef>
              <a:spcAft>
                <a:spcPts val="0"/>
              </a:spcAft>
              <a:buClr>
                <a:schemeClr val="dk1"/>
              </a:buClr>
              <a:buSzPts val="1100"/>
              <a:buFont typeface="Arial"/>
              <a:buNone/>
            </a:pPr>
            <a:r>
              <a:rPr lang="fr" sz="2400"/>
              <a:t>Big Data &amp; Cloud Computing for Oceanography</a:t>
            </a:r>
            <a:endParaRPr sz="2400"/>
          </a:p>
          <a:p>
            <a:pPr indent="0" lvl="0" marL="0" rtl="0" algn="ctr">
              <a:spcBef>
                <a:spcPts val="1800"/>
              </a:spcBef>
              <a:spcAft>
                <a:spcPts val="400"/>
              </a:spcAft>
              <a:buNone/>
            </a:pPr>
            <a:r>
              <a:t/>
            </a:r>
            <a:endParaRPr sz="3000"/>
          </a:p>
        </p:txBody>
      </p:sp>
      <p:sp>
        <p:nvSpPr>
          <p:cNvPr id="144" name="Google Shape;144;p21"/>
          <p:cNvSpPr txBox="1"/>
          <p:nvPr/>
        </p:nvSpPr>
        <p:spPr>
          <a:xfrm>
            <a:off x="5411000" y="4018350"/>
            <a:ext cx="3732900" cy="11433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t/>
            </a:r>
            <a:endParaRPr b="1" sz="1200">
              <a:solidFill>
                <a:srgbClr val="666666"/>
              </a:solidFill>
            </a:endParaRPr>
          </a:p>
        </p:txBody>
      </p:sp>
      <p:pic>
        <p:nvPicPr>
          <p:cNvPr id="145" name="Google Shape;145;p21"/>
          <p:cNvPicPr preferRelativeResize="0"/>
          <p:nvPr/>
        </p:nvPicPr>
        <p:blipFill>
          <a:blip r:embed="rId3">
            <a:alphaModFix/>
          </a:blip>
          <a:stretch>
            <a:fillRect/>
          </a:stretch>
        </p:blipFill>
        <p:spPr>
          <a:xfrm>
            <a:off x="944625" y="3547575"/>
            <a:ext cx="2346950" cy="1595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0"/>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Comparing 5 experiences of the same model</a:t>
            </a:r>
            <a:endParaRPr/>
          </a:p>
        </p:txBody>
      </p:sp>
      <p:sp>
        <p:nvSpPr>
          <p:cNvPr id="210" name="Google Shape;210;p3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Mean temperature over </a:t>
            </a:r>
            <a:endParaRPr/>
          </a:p>
          <a:p>
            <a:pPr indent="0" lvl="0" marL="0" rtl="0" algn="l">
              <a:spcBef>
                <a:spcPts val="0"/>
              </a:spcBef>
              <a:spcAft>
                <a:spcPts val="0"/>
              </a:spcAft>
              <a:buNone/>
            </a:pPr>
            <a:r>
              <a:rPr lang="fr"/>
              <a:t>previously calculated</a:t>
            </a:r>
            <a:endParaRPr/>
          </a:p>
          <a:p>
            <a:pPr indent="0" lvl="0" marL="0" rtl="0" algn="l">
              <a:spcBef>
                <a:spcPts val="0"/>
              </a:spcBef>
              <a:spcAft>
                <a:spcPts val="0"/>
              </a:spcAft>
              <a:buNone/>
            </a:pPr>
            <a:r>
              <a:rPr lang="fr"/>
              <a:t>experiments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1" name="Google Shape;211;p30"/>
          <p:cNvPicPr preferRelativeResize="0"/>
          <p:nvPr/>
        </p:nvPicPr>
        <p:blipFill>
          <a:blip r:embed="rId3">
            <a:alphaModFix/>
          </a:blip>
          <a:stretch>
            <a:fillRect/>
          </a:stretch>
        </p:blipFill>
        <p:spPr>
          <a:xfrm>
            <a:off x="3293575" y="1107225"/>
            <a:ext cx="5809875" cy="3718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311700" y="9547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4.2. Power spectrum - </a:t>
            </a:r>
            <a:r>
              <a:rPr lang="fr"/>
              <a:t>Scenario</a:t>
            </a:r>
            <a:r>
              <a:rPr lang="fr"/>
              <a:t> MIP</a:t>
            </a:r>
            <a:endParaRPr/>
          </a:p>
        </p:txBody>
      </p:sp>
      <p:pic>
        <p:nvPicPr>
          <p:cNvPr id="217" name="Google Shape;217;p31"/>
          <p:cNvPicPr preferRelativeResize="0"/>
          <p:nvPr/>
        </p:nvPicPr>
        <p:blipFill>
          <a:blip r:embed="rId3">
            <a:alphaModFix/>
          </a:blip>
          <a:stretch>
            <a:fillRect/>
          </a:stretch>
        </p:blipFill>
        <p:spPr>
          <a:xfrm>
            <a:off x="76200" y="1177300"/>
            <a:ext cx="9023799" cy="3609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2"/>
          <p:cNvSpPr txBox="1"/>
          <p:nvPr/>
        </p:nvSpPr>
        <p:spPr>
          <a:xfrm>
            <a:off x="1646100" y="763250"/>
            <a:ext cx="7497900" cy="39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None/>
            </a:pPr>
            <a:r>
              <a:rPr lang="fr" sz="6000">
                <a:solidFill>
                  <a:srgbClr val="FFFFFF"/>
                </a:solidFill>
              </a:rPr>
              <a:t>4.3. PCA</a:t>
            </a:r>
            <a:endParaRPr sz="6000">
              <a:solidFill>
                <a:srgbClr val="FFFFFF"/>
              </a:solidFill>
            </a:endParaRPr>
          </a:p>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Clr>
                <a:schemeClr val="dk1"/>
              </a:buClr>
              <a:buSzPts val="1100"/>
              <a:buFont typeface="Arial"/>
              <a:buNone/>
            </a:pPr>
            <a:r>
              <a:t/>
            </a:r>
            <a:endParaRPr sz="2400">
              <a:solidFill>
                <a:schemeClr val="dk2"/>
              </a:solidFill>
            </a:endParaRPr>
          </a:p>
          <a:p>
            <a:pPr indent="0" lvl="0" marL="0" marR="0" rtl="0" algn="l">
              <a:lnSpc>
                <a:spcPct val="100000"/>
              </a:lnSpc>
              <a:spcBef>
                <a:spcPts val="600"/>
              </a:spcBef>
              <a:spcAft>
                <a:spcPts val="0"/>
              </a:spcAft>
              <a:buNone/>
            </a:pPr>
            <a:r>
              <a:t/>
            </a:r>
            <a:endParaRPr>
              <a:solidFill>
                <a:schemeClr val="dk2"/>
              </a:solidFill>
            </a:endParaRPr>
          </a:p>
        </p:txBody>
      </p:sp>
      <p:sp>
        <p:nvSpPr>
          <p:cNvPr id="223" name="Google Shape;223;p32"/>
          <p:cNvSpPr txBox="1"/>
          <p:nvPr>
            <p:ph idx="12" type="sldNum"/>
          </p:nvPr>
        </p:nvSpPr>
        <p:spPr>
          <a:xfrm>
            <a:off x="-1" y="5002020"/>
            <a:ext cx="266400" cy="135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fr"/>
              <a:t>‹#›</a:t>
            </a:fld>
            <a:endParaRPr/>
          </a:p>
        </p:txBody>
      </p:sp>
      <p:pic>
        <p:nvPicPr>
          <p:cNvPr id="224" name="Google Shape;224;p32"/>
          <p:cNvPicPr preferRelativeResize="0"/>
          <p:nvPr/>
        </p:nvPicPr>
        <p:blipFill>
          <a:blip r:embed="rId3">
            <a:alphaModFix/>
          </a:blip>
          <a:stretch>
            <a:fillRect/>
          </a:stretch>
        </p:blipFill>
        <p:spPr>
          <a:xfrm>
            <a:off x="216925" y="124450"/>
            <a:ext cx="2346950" cy="159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9547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4.3. Principal Component Analysis </a:t>
            </a:r>
            <a:endParaRPr/>
          </a:p>
        </p:txBody>
      </p:sp>
      <p:pic>
        <p:nvPicPr>
          <p:cNvPr id="230" name="Google Shape;230;p33"/>
          <p:cNvPicPr preferRelativeResize="0"/>
          <p:nvPr/>
        </p:nvPicPr>
        <p:blipFill>
          <a:blip r:embed="rId3">
            <a:alphaModFix/>
          </a:blip>
          <a:stretch>
            <a:fillRect/>
          </a:stretch>
        </p:blipFill>
        <p:spPr>
          <a:xfrm>
            <a:off x="152400" y="1125375"/>
            <a:ext cx="8839200" cy="35703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311700" y="9547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4.3. Principal component (ssp245)</a:t>
            </a:r>
            <a:endParaRPr/>
          </a:p>
        </p:txBody>
      </p:sp>
      <p:pic>
        <p:nvPicPr>
          <p:cNvPr id="236" name="Google Shape;236;p34"/>
          <p:cNvPicPr preferRelativeResize="0"/>
          <p:nvPr/>
        </p:nvPicPr>
        <p:blipFill>
          <a:blip r:embed="rId3">
            <a:alphaModFix/>
          </a:blip>
          <a:stretch>
            <a:fillRect/>
          </a:stretch>
        </p:blipFill>
        <p:spPr>
          <a:xfrm>
            <a:off x="152400" y="1277775"/>
            <a:ext cx="8839200" cy="3213418"/>
          </a:xfrm>
          <a:prstGeom prst="rect">
            <a:avLst/>
          </a:prstGeom>
          <a:noFill/>
          <a:ln>
            <a:noFill/>
          </a:ln>
        </p:spPr>
      </p:pic>
      <p:sp>
        <p:nvSpPr>
          <p:cNvPr id="237" name="Google Shape;237;p34"/>
          <p:cNvSpPr txBox="1"/>
          <p:nvPr/>
        </p:nvSpPr>
        <p:spPr>
          <a:xfrm>
            <a:off x="4851025" y="4198700"/>
            <a:ext cx="4710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(yr)</a:t>
            </a:r>
            <a:endParaRPr sz="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9547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4.4. Uncertainty by region</a:t>
            </a:r>
            <a:endParaRPr/>
          </a:p>
        </p:txBody>
      </p:sp>
      <p:pic>
        <p:nvPicPr>
          <p:cNvPr id="243" name="Google Shape;243;p35"/>
          <p:cNvPicPr preferRelativeResize="0"/>
          <p:nvPr/>
        </p:nvPicPr>
        <p:blipFill>
          <a:blip r:embed="rId3">
            <a:alphaModFix/>
          </a:blip>
          <a:stretch>
            <a:fillRect/>
          </a:stretch>
        </p:blipFill>
        <p:spPr>
          <a:xfrm>
            <a:off x="2472850" y="823200"/>
            <a:ext cx="4198283" cy="4170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6"/>
          <p:cNvSpPr txBox="1"/>
          <p:nvPr/>
        </p:nvSpPr>
        <p:spPr>
          <a:xfrm>
            <a:off x="1646100" y="763250"/>
            <a:ext cx="7497900" cy="39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None/>
            </a:pPr>
            <a:r>
              <a:rPr lang="fr" sz="6000">
                <a:solidFill>
                  <a:srgbClr val="FFFFFF"/>
                </a:solidFill>
              </a:rPr>
              <a:t>5. Pressure analysis</a:t>
            </a:r>
            <a:endParaRPr sz="6000">
              <a:solidFill>
                <a:srgbClr val="FFFFFF"/>
              </a:solidFill>
            </a:endParaRPr>
          </a:p>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Clr>
                <a:schemeClr val="dk1"/>
              </a:buClr>
              <a:buSzPts val="1100"/>
              <a:buFont typeface="Arial"/>
              <a:buNone/>
            </a:pPr>
            <a:r>
              <a:t/>
            </a:r>
            <a:endParaRPr sz="2400">
              <a:solidFill>
                <a:schemeClr val="dk2"/>
              </a:solidFill>
            </a:endParaRPr>
          </a:p>
          <a:p>
            <a:pPr indent="0" lvl="0" marL="0" marR="0" rtl="0" algn="l">
              <a:lnSpc>
                <a:spcPct val="100000"/>
              </a:lnSpc>
              <a:spcBef>
                <a:spcPts val="600"/>
              </a:spcBef>
              <a:spcAft>
                <a:spcPts val="0"/>
              </a:spcAft>
              <a:buNone/>
            </a:pPr>
            <a:r>
              <a:t/>
            </a:r>
            <a:endParaRPr>
              <a:solidFill>
                <a:schemeClr val="dk2"/>
              </a:solidFill>
            </a:endParaRPr>
          </a:p>
        </p:txBody>
      </p:sp>
      <p:sp>
        <p:nvSpPr>
          <p:cNvPr id="249" name="Google Shape;249;p36"/>
          <p:cNvSpPr txBox="1"/>
          <p:nvPr>
            <p:ph idx="12" type="sldNum"/>
          </p:nvPr>
        </p:nvSpPr>
        <p:spPr>
          <a:xfrm>
            <a:off x="-1" y="5002020"/>
            <a:ext cx="266400" cy="135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fr"/>
              <a:t>‹#›</a:t>
            </a:fld>
            <a:endParaRPr/>
          </a:p>
        </p:txBody>
      </p:sp>
      <p:pic>
        <p:nvPicPr>
          <p:cNvPr id="250" name="Google Shape;250;p36"/>
          <p:cNvPicPr preferRelativeResize="0"/>
          <p:nvPr/>
        </p:nvPicPr>
        <p:blipFill>
          <a:blip r:embed="rId3">
            <a:alphaModFix/>
          </a:blip>
          <a:stretch>
            <a:fillRect/>
          </a:stretch>
        </p:blipFill>
        <p:spPr>
          <a:xfrm>
            <a:off x="216925" y="124450"/>
            <a:ext cx="2346950" cy="1595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Pressure</a:t>
            </a:r>
            <a:endParaRPr/>
          </a:p>
        </p:txBody>
      </p:sp>
      <p:sp>
        <p:nvSpPr>
          <p:cNvPr id="256" name="Google Shape;256;p3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260350" lvl="0" marL="457200" rtl="0" algn="l">
              <a:spcBef>
                <a:spcPts val="0"/>
              </a:spcBef>
              <a:spcAft>
                <a:spcPts val="0"/>
              </a:spcAft>
              <a:buSzPts val="500"/>
              <a:buChar char="-"/>
            </a:pPr>
            <a:r>
              <a:t/>
            </a:r>
            <a:endParaRPr/>
          </a:p>
          <a:p>
            <a:pPr indent="-260350" lvl="0" marL="457200" rtl="0" algn="l">
              <a:spcBef>
                <a:spcPts val="0"/>
              </a:spcBef>
              <a:spcAft>
                <a:spcPts val="0"/>
              </a:spcAft>
              <a:buSzPts val="500"/>
              <a:buChar char="-"/>
            </a:pPr>
            <a:r>
              <a:t/>
            </a:r>
            <a:endParaRPr/>
          </a:p>
          <a:p>
            <a:pPr indent="-260350" lvl="0" marL="457200" rtl="0" algn="l">
              <a:spcBef>
                <a:spcPts val="0"/>
              </a:spcBef>
              <a:spcAft>
                <a:spcPts val="0"/>
              </a:spcAft>
              <a:buSzPts val="500"/>
              <a:buChar char="-"/>
            </a:pPr>
            <a:r>
              <a:t/>
            </a:r>
            <a:endParaRPr/>
          </a:p>
          <a:p>
            <a:pPr indent="-260350" lvl="0" marL="457200" rtl="0" algn="l">
              <a:spcBef>
                <a:spcPts val="0"/>
              </a:spcBef>
              <a:spcAft>
                <a:spcPts val="0"/>
              </a:spcAft>
              <a:buSzPts val="500"/>
              <a:buChar char="-"/>
            </a:pPr>
            <a:r>
              <a:rPr lang="fr"/>
              <a:t>-Pressure’s value</a:t>
            </a:r>
            <a:endParaRPr/>
          </a:p>
          <a:p>
            <a:pPr indent="-260350" lvl="0" marL="457200" rtl="0" algn="l">
              <a:spcBef>
                <a:spcPts val="0"/>
              </a:spcBef>
              <a:spcAft>
                <a:spcPts val="0"/>
              </a:spcAft>
              <a:buSzPts val="500"/>
              <a:buChar char="-"/>
            </a:pPr>
            <a:r>
              <a:rPr lang="fr"/>
              <a:t>is predicted to</a:t>
            </a:r>
            <a:endParaRPr/>
          </a:p>
          <a:p>
            <a:pPr indent="-260350" lvl="0" marL="457200" rtl="0" algn="l">
              <a:spcBef>
                <a:spcPts val="0"/>
              </a:spcBef>
              <a:spcAft>
                <a:spcPts val="0"/>
              </a:spcAft>
              <a:buSzPts val="500"/>
              <a:buChar char="-"/>
            </a:pPr>
            <a:r>
              <a:rPr lang="fr"/>
              <a:t> go  down </a:t>
            </a:r>
            <a:endParaRPr/>
          </a:p>
          <a:p>
            <a:pPr indent="-260350" lvl="0" marL="457200" rtl="0" algn="l">
              <a:spcBef>
                <a:spcPts val="0"/>
              </a:spcBef>
              <a:spcAft>
                <a:spcPts val="0"/>
              </a:spcAft>
              <a:buSzPts val="500"/>
              <a:buChar char="-"/>
            </a:pPr>
            <a:r>
              <a:rPr lang="fr"/>
              <a:t>between 2020 and</a:t>
            </a:r>
            <a:endParaRPr/>
          </a:p>
          <a:p>
            <a:pPr indent="-260350" lvl="0" marL="457200" rtl="0" algn="l">
              <a:spcBef>
                <a:spcPts val="0"/>
              </a:spcBef>
              <a:spcAft>
                <a:spcPts val="0"/>
              </a:spcAft>
              <a:buSzPts val="500"/>
              <a:buChar char="-"/>
            </a:pPr>
            <a:r>
              <a:rPr lang="fr"/>
              <a:t>2060   </a:t>
            </a:r>
            <a:endParaRPr/>
          </a:p>
          <a:p>
            <a:pPr indent="-260350" lvl="0" marL="457200" rtl="0" algn="l">
              <a:spcBef>
                <a:spcPts val="0"/>
              </a:spcBef>
              <a:spcAft>
                <a:spcPts val="0"/>
              </a:spcAft>
              <a:buSzPts val="500"/>
              <a:buChar char="-"/>
            </a:pPr>
            <a:r>
              <a:t/>
            </a:r>
            <a:endParaRPr/>
          </a:p>
        </p:txBody>
      </p:sp>
      <p:pic>
        <p:nvPicPr>
          <p:cNvPr id="257" name="Google Shape;257;p37"/>
          <p:cNvPicPr preferRelativeResize="0"/>
          <p:nvPr/>
        </p:nvPicPr>
        <p:blipFill>
          <a:blip r:embed="rId3">
            <a:alphaModFix/>
          </a:blip>
          <a:stretch>
            <a:fillRect/>
          </a:stretch>
        </p:blipFill>
        <p:spPr>
          <a:xfrm>
            <a:off x="3245425" y="1206675"/>
            <a:ext cx="5649350" cy="35597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Pressure and temperature comparison</a:t>
            </a:r>
            <a:endParaRPr/>
          </a:p>
        </p:txBody>
      </p:sp>
      <p:sp>
        <p:nvSpPr>
          <p:cNvPr id="263" name="Google Shape;263;p3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-Pressure decreases when </a:t>
            </a:r>
            <a:endParaRPr/>
          </a:p>
          <a:p>
            <a:pPr indent="0" lvl="0" marL="0" rtl="0" algn="l">
              <a:spcBef>
                <a:spcPts val="0"/>
              </a:spcBef>
              <a:spcAft>
                <a:spcPts val="0"/>
              </a:spcAft>
              <a:buNone/>
            </a:pPr>
            <a:r>
              <a:rPr lang="fr"/>
              <a:t>sea surface temperature </a:t>
            </a:r>
            <a:endParaRPr/>
          </a:p>
          <a:p>
            <a:pPr indent="0" lvl="0" marL="0" rtl="0" algn="l">
              <a:spcBef>
                <a:spcPts val="0"/>
              </a:spcBef>
              <a:spcAft>
                <a:spcPts val="0"/>
              </a:spcAft>
              <a:buNone/>
            </a:pPr>
            <a:r>
              <a:rPr lang="fr"/>
              <a:t>increases during the </a:t>
            </a:r>
            <a:endParaRPr/>
          </a:p>
          <a:p>
            <a:pPr indent="0" lvl="0" marL="0" rtl="0" algn="l">
              <a:spcBef>
                <a:spcPts val="0"/>
              </a:spcBef>
              <a:spcAft>
                <a:spcPts val="0"/>
              </a:spcAft>
              <a:buNone/>
            </a:pPr>
            <a:r>
              <a:rPr lang="fr"/>
              <a:t>oscillations</a:t>
            </a:r>
            <a:endParaRPr/>
          </a:p>
          <a:p>
            <a:pPr indent="0" lvl="0" marL="0" rtl="0" algn="l">
              <a:spcBef>
                <a:spcPts val="0"/>
              </a:spcBef>
              <a:spcAft>
                <a:spcPts val="0"/>
              </a:spcAft>
              <a:buNone/>
            </a:pPr>
            <a:r>
              <a:t/>
            </a:r>
            <a:endParaRPr/>
          </a:p>
        </p:txBody>
      </p:sp>
      <p:pic>
        <p:nvPicPr>
          <p:cNvPr id="264" name="Google Shape;264;p38"/>
          <p:cNvPicPr preferRelativeResize="0"/>
          <p:nvPr/>
        </p:nvPicPr>
        <p:blipFill>
          <a:blip r:embed="rId3">
            <a:alphaModFix/>
          </a:blip>
          <a:stretch>
            <a:fillRect/>
          </a:stretch>
        </p:blipFill>
        <p:spPr>
          <a:xfrm>
            <a:off x="3352751" y="1229325"/>
            <a:ext cx="5592425" cy="3552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9"/>
          <p:cNvSpPr txBox="1"/>
          <p:nvPr/>
        </p:nvSpPr>
        <p:spPr>
          <a:xfrm>
            <a:off x="1646100" y="763250"/>
            <a:ext cx="7497900" cy="39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None/>
            </a:pPr>
            <a:r>
              <a:rPr lang="fr" sz="6000">
                <a:solidFill>
                  <a:srgbClr val="FFFFFF"/>
                </a:solidFill>
              </a:rPr>
              <a:t>6</a:t>
            </a:r>
            <a:r>
              <a:rPr lang="fr" sz="6000">
                <a:solidFill>
                  <a:srgbClr val="FFFFFF"/>
                </a:solidFill>
              </a:rPr>
              <a:t>. Conclusion</a:t>
            </a:r>
            <a:endParaRPr sz="6000">
              <a:solidFill>
                <a:srgbClr val="FFFFFF"/>
              </a:solidFill>
            </a:endParaRPr>
          </a:p>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Clr>
                <a:schemeClr val="dk1"/>
              </a:buClr>
              <a:buSzPts val="1100"/>
              <a:buFont typeface="Arial"/>
              <a:buNone/>
            </a:pPr>
            <a:r>
              <a:t/>
            </a:r>
            <a:endParaRPr sz="2400">
              <a:solidFill>
                <a:schemeClr val="dk2"/>
              </a:solidFill>
            </a:endParaRPr>
          </a:p>
          <a:p>
            <a:pPr indent="0" lvl="0" marL="0" marR="0" rtl="0" algn="l">
              <a:lnSpc>
                <a:spcPct val="100000"/>
              </a:lnSpc>
              <a:spcBef>
                <a:spcPts val="600"/>
              </a:spcBef>
              <a:spcAft>
                <a:spcPts val="0"/>
              </a:spcAft>
              <a:buNone/>
            </a:pPr>
            <a:r>
              <a:t/>
            </a:r>
            <a:endParaRPr>
              <a:solidFill>
                <a:schemeClr val="dk2"/>
              </a:solidFill>
            </a:endParaRPr>
          </a:p>
        </p:txBody>
      </p:sp>
      <p:sp>
        <p:nvSpPr>
          <p:cNvPr id="270" name="Google Shape;270;p39"/>
          <p:cNvSpPr txBox="1"/>
          <p:nvPr>
            <p:ph idx="12" type="sldNum"/>
          </p:nvPr>
        </p:nvSpPr>
        <p:spPr>
          <a:xfrm>
            <a:off x="-1" y="5002020"/>
            <a:ext cx="266400" cy="135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fr"/>
              <a:t>‹#›</a:t>
            </a:fld>
            <a:endParaRPr/>
          </a:p>
        </p:txBody>
      </p:sp>
      <p:pic>
        <p:nvPicPr>
          <p:cNvPr id="271" name="Google Shape;271;p39"/>
          <p:cNvPicPr preferRelativeResize="0"/>
          <p:nvPr/>
        </p:nvPicPr>
        <p:blipFill>
          <a:blip r:embed="rId3">
            <a:alphaModFix/>
          </a:blip>
          <a:stretch>
            <a:fillRect/>
          </a:stretch>
        </p:blipFill>
        <p:spPr>
          <a:xfrm>
            <a:off x="216925" y="124450"/>
            <a:ext cx="2346950" cy="159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nvSpPr>
        <p:spPr>
          <a:xfrm>
            <a:off x="3710825" y="401500"/>
            <a:ext cx="5416200" cy="39930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CCCCCC"/>
              </a:solidFill>
            </a:endParaRPr>
          </a:p>
          <a:p>
            <a:pPr indent="-342900" lvl="0" marL="457200" rtl="0" algn="l">
              <a:spcBef>
                <a:spcPts val="0"/>
              </a:spcBef>
              <a:spcAft>
                <a:spcPts val="0"/>
              </a:spcAft>
              <a:buClr>
                <a:srgbClr val="CCCCCC"/>
              </a:buClr>
              <a:buSzPts val="1800"/>
              <a:buAutoNum type="arabicPeriod"/>
            </a:pPr>
            <a:r>
              <a:rPr lang="fr" sz="1800">
                <a:solidFill>
                  <a:srgbClr val="CCCCCC"/>
                </a:solidFill>
              </a:rPr>
              <a:t>Physical phenomenon</a:t>
            </a:r>
            <a:endParaRPr sz="1800">
              <a:solidFill>
                <a:srgbClr val="CCCCCC"/>
              </a:solidFill>
            </a:endParaRPr>
          </a:p>
          <a:p>
            <a:pPr indent="-342900" lvl="0" marL="457200" rtl="0" algn="l">
              <a:spcBef>
                <a:spcPts val="0"/>
              </a:spcBef>
              <a:spcAft>
                <a:spcPts val="0"/>
              </a:spcAft>
              <a:buClr>
                <a:srgbClr val="CCCCCC"/>
              </a:buClr>
              <a:buSzPts val="1800"/>
              <a:buAutoNum type="arabicPeriod"/>
            </a:pPr>
            <a:r>
              <a:rPr lang="fr" sz="1800">
                <a:solidFill>
                  <a:srgbClr val="CCCCCC"/>
                </a:solidFill>
              </a:rPr>
              <a:t>AMO Index</a:t>
            </a:r>
            <a:endParaRPr sz="1800">
              <a:solidFill>
                <a:srgbClr val="CCCCCC"/>
              </a:solidFill>
            </a:endParaRPr>
          </a:p>
          <a:p>
            <a:pPr indent="-342900" lvl="0" marL="457200" rtl="0" algn="l">
              <a:spcBef>
                <a:spcPts val="0"/>
              </a:spcBef>
              <a:spcAft>
                <a:spcPts val="0"/>
              </a:spcAft>
              <a:buClr>
                <a:srgbClr val="CCCCCC"/>
              </a:buClr>
              <a:buSzPts val="1800"/>
              <a:buAutoNum type="arabicPeriod"/>
            </a:pPr>
            <a:r>
              <a:rPr lang="fr" sz="1800">
                <a:solidFill>
                  <a:srgbClr val="CCCCCC"/>
                </a:solidFill>
              </a:rPr>
              <a:t>Dataset</a:t>
            </a:r>
            <a:endParaRPr sz="1800">
              <a:solidFill>
                <a:srgbClr val="CCCCCC"/>
              </a:solidFill>
            </a:endParaRPr>
          </a:p>
          <a:p>
            <a:pPr indent="-342900" lvl="0" marL="457200" rtl="0" algn="l">
              <a:spcBef>
                <a:spcPts val="0"/>
              </a:spcBef>
              <a:spcAft>
                <a:spcPts val="0"/>
              </a:spcAft>
              <a:buClr>
                <a:srgbClr val="CCCCCC"/>
              </a:buClr>
              <a:buSzPts val="1800"/>
              <a:buAutoNum type="arabicPeriod"/>
            </a:pPr>
            <a:r>
              <a:rPr lang="fr" sz="1800">
                <a:solidFill>
                  <a:srgbClr val="CCCCCC"/>
                </a:solidFill>
              </a:rPr>
              <a:t>SST data analysis</a:t>
            </a:r>
            <a:endParaRPr sz="1800">
              <a:solidFill>
                <a:srgbClr val="CCCCCC"/>
              </a:solidFill>
            </a:endParaRPr>
          </a:p>
          <a:p>
            <a:pPr indent="-342900" lvl="1" marL="914400" rtl="0" algn="l">
              <a:spcBef>
                <a:spcPts val="0"/>
              </a:spcBef>
              <a:spcAft>
                <a:spcPts val="0"/>
              </a:spcAft>
              <a:buClr>
                <a:srgbClr val="CCCCCC"/>
              </a:buClr>
              <a:buSzPts val="1800"/>
              <a:buAutoNum type="arabicPeriod"/>
            </a:pPr>
            <a:r>
              <a:rPr lang="fr" sz="1800">
                <a:solidFill>
                  <a:srgbClr val="CCCCCC"/>
                </a:solidFill>
              </a:rPr>
              <a:t>Mean forecast</a:t>
            </a:r>
            <a:endParaRPr sz="1800">
              <a:solidFill>
                <a:srgbClr val="CCCCCC"/>
              </a:solidFill>
            </a:endParaRPr>
          </a:p>
          <a:p>
            <a:pPr indent="-342900" lvl="1" marL="914400" rtl="0" algn="l">
              <a:spcBef>
                <a:spcPts val="0"/>
              </a:spcBef>
              <a:spcAft>
                <a:spcPts val="0"/>
              </a:spcAft>
              <a:buClr>
                <a:srgbClr val="CCCCCC"/>
              </a:buClr>
              <a:buSzPts val="1800"/>
              <a:buAutoNum type="arabicPeriod"/>
            </a:pPr>
            <a:r>
              <a:rPr lang="fr" sz="1800">
                <a:solidFill>
                  <a:srgbClr val="CCCCCC"/>
                </a:solidFill>
              </a:rPr>
              <a:t>Power spectrum</a:t>
            </a:r>
            <a:endParaRPr sz="1800">
              <a:solidFill>
                <a:srgbClr val="CCCCCC"/>
              </a:solidFill>
            </a:endParaRPr>
          </a:p>
          <a:p>
            <a:pPr indent="-342900" lvl="1" marL="914400" rtl="0" algn="l">
              <a:spcBef>
                <a:spcPts val="0"/>
              </a:spcBef>
              <a:spcAft>
                <a:spcPts val="0"/>
              </a:spcAft>
              <a:buClr>
                <a:srgbClr val="CCCCCC"/>
              </a:buClr>
              <a:buSzPts val="1800"/>
              <a:buAutoNum type="arabicPeriod"/>
            </a:pPr>
            <a:r>
              <a:rPr lang="fr" sz="1800">
                <a:solidFill>
                  <a:srgbClr val="CCCCCC"/>
                </a:solidFill>
              </a:rPr>
              <a:t>PCA</a:t>
            </a:r>
            <a:endParaRPr sz="1800">
              <a:solidFill>
                <a:srgbClr val="CCCCCC"/>
              </a:solidFill>
            </a:endParaRPr>
          </a:p>
          <a:p>
            <a:pPr indent="-342900" lvl="1" marL="914400" rtl="0" algn="l">
              <a:spcBef>
                <a:spcPts val="0"/>
              </a:spcBef>
              <a:spcAft>
                <a:spcPts val="0"/>
              </a:spcAft>
              <a:buClr>
                <a:srgbClr val="CCCCCC"/>
              </a:buClr>
              <a:buSzPts val="1800"/>
              <a:buAutoNum type="arabicPeriod"/>
            </a:pPr>
            <a:r>
              <a:rPr lang="fr" sz="1800">
                <a:solidFill>
                  <a:srgbClr val="CCCCCC"/>
                </a:solidFill>
              </a:rPr>
              <a:t>Standard deviation</a:t>
            </a:r>
            <a:endParaRPr sz="1800">
              <a:solidFill>
                <a:srgbClr val="CCCCCC"/>
              </a:solidFill>
            </a:endParaRPr>
          </a:p>
          <a:p>
            <a:pPr indent="-342900" lvl="0" marL="457200" rtl="0" algn="l">
              <a:spcBef>
                <a:spcPts val="0"/>
              </a:spcBef>
              <a:spcAft>
                <a:spcPts val="0"/>
              </a:spcAft>
              <a:buClr>
                <a:srgbClr val="CCCCCC"/>
              </a:buClr>
              <a:buSzPts val="1800"/>
              <a:buAutoNum type="arabicPeriod"/>
            </a:pPr>
            <a:r>
              <a:rPr lang="fr" sz="1800">
                <a:solidFill>
                  <a:srgbClr val="CCCCCC"/>
                </a:solidFill>
              </a:rPr>
              <a:t>Pressure analysis</a:t>
            </a:r>
            <a:endParaRPr sz="1800">
              <a:solidFill>
                <a:srgbClr val="CCCCCC"/>
              </a:solidFill>
            </a:endParaRPr>
          </a:p>
          <a:p>
            <a:pPr indent="-342900" lvl="0" marL="457200" rtl="0" algn="l">
              <a:spcBef>
                <a:spcPts val="0"/>
              </a:spcBef>
              <a:spcAft>
                <a:spcPts val="0"/>
              </a:spcAft>
              <a:buClr>
                <a:srgbClr val="CCCCCC"/>
              </a:buClr>
              <a:buSzPts val="1800"/>
              <a:buAutoNum type="arabicPeriod"/>
            </a:pPr>
            <a:r>
              <a:rPr lang="fr" sz="1800">
                <a:solidFill>
                  <a:srgbClr val="CCCCCC"/>
                </a:solidFill>
              </a:rPr>
              <a:t>Conclusion</a:t>
            </a:r>
            <a:endParaRPr sz="1800">
              <a:solidFill>
                <a:srgbClr val="CCCCCC"/>
              </a:solidFill>
            </a:endParaRPr>
          </a:p>
          <a:p>
            <a:pPr indent="0" lvl="0" marL="0" rtl="0" algn="ctr">
              <a:spcBef>
                <a:spcPts val="0"/>
              </a:spcBef>
              <a:spcAft>
                <a:spcPts val="0"/>
              </a:spcAft>
              <a:buClr>
                <a:schemeClr val="dk1"/>
              </a:buClr>
              <a:buSzPts val="1100"/>
              <a:buFont typeface="Arial"/>
              <a:buNone/>
            </a:pPr>
            <a:r>
              <a:t/>
            </a:r>
            <a:endParaRPr sz="1800">
              <a:solidFill>
                <a:srgbClr val="CCCCCC"/>
              </a:solidFill>
            </a:endParaRPr>
          </a:p>
          <a:p>
            <a:pPr indent="0" lvl="0" marL="0" rtl="0" algn="ctr">
              <a:spcBef>
                <a:spcPts val="0"/>
              </a:spcBef>
              <a:spcAft>
                <a:spcPts val="0"/>
              </a:spcAft>
              <a:buClr>
                <a:schemeClr val="dk1"/>
              </a:buClr>
              <a:buSzPts val="1100"/>
              <a:buFont typeface="Arial"/>
              <a:buNone/>
            </a:pPr>
            <a:r>
              <a:t/>
            </a:r>
            <a:endParaRPr sz="1800">
              <a:solidFill>
                <a:srgbClr val="CCCCCC"/>
              </a:solidFill>
            </a:endParaRPr>
          </a:p>
        </p:txBody>
      </p:sp>
      <p:sp>
        <p:nvSpPr>
          <p:cNvPr id="151" name="Google Shape;151;p22"/>
          <p:cNvSpPr txBox="1"/>
          <p:nvPr>
            <p:ph type="title"/>
          </p:nvPr>
        </p:nvSpPr>
        <p:spPr>
          <a:xfrm>
            <a:off x="299102" y="742747"/>
            <a:ext cx="2658300" cy="340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t/>
            </a:r>
            <a:endParaRPr sz="1400">
              <a:solidFill>
                <a:schemeClr val="dk2"/>
              </a:solidFill>
            </a:endParaRPr>
          </a:p>
          <a:p>
            <a:pPr indent="0" lvl="0" marL="0" rtl="0" algn="ctr">
              <a:spcBef>
                <a:spcPts val="0"/>
              </a:spcBef>
              <a:spcAft>
                <a:spcPts val="0"/>
              </a:spcAft>
              <a:buNone/>
            </a:pPr>
            <a:r>
              <a:rPr b="1" lang="fr" sz="1800"/>
              <a:t>OUTLINE</a:t>
            </a:r>
            <a:endParaRPr b="1"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0" y="0"/>
            <a:ext cx="9144000" cy="74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fr"/>
              <a:t>P8 [SC] → The Atlantic</a:t>
            </a:r>
            <a:endParaRPr/>
          </a:p>
          <a:p>
            <a:pPr indent="0" lvl="0" marL="0" rtl="0" algn="ctr">
              <a:spcBef>
                <a:spcPts val="0"/>
              </a:spcBef>
              <a:spcAft>
                <a:spcPts val="0"/>
              </a:spcAft>
              <a:buNone/>
            </a:pPr>
            <a:r>
              <a:rPr lang="fr"/>
              <a:t>Multidecadal Oscillation (North Atlantic)</a:t>
            </a:r>
            <a:endParaRPr/>
          </a:p>
        </p:txBody>
      </p:sp>
      <p:sp>
        <p:nvSpPr>
          <p:cNvPr id="157" name="Google Shape;157;p23"/>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fr"/>
              <a:t>‹#›</a:t>
            </a:fld>
            <a:endParaRPr/>
          </a:p>
        </p:txBody>
      </p:sp>
      <p:sp>
        <p:nvSpPr>
          <p:cNvPr id="158" name="Google Shape;158;p23"/>
          <p:cNvSpPr txBox="1"/>
          <p:nvPr/>
        </p:nvSpPr>
        <p:spPr>
          <a:xfrm>
            <a:off x="159300" y="1170125"/>
            <a:ext cx="4650900" cy="14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The Atlantic Multidecadal Oscillation is a low-frequency climate cycle, associated with the modulation of the sea surface temperature over the North Atlantic. The cold/warm phases may last for 20-40 years. It has wide impacts on the climate of the Northern Hemisphere.</a:t>
            </a:r>
            <a:endParaRPr/>
          </a:p>
        </p:txBody>
      </p:sp>
      <p:sp>
        <p:nvSpPr>
          <p:cNvPr id="159" name="Google Shape;159;p23"/>
          <p:cNvSpPr txBox="1"/>
          <p:nvPr/>
        </p:nvSpPr>
        <p:spPr>
          <a:xfrm>
            <a:off x="4902925" y="2800275"/>
            <a:ext cx="4079100" cy="21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fr">
                <a:solidFill>
                  <a:srgbClr val="000000"/>
                </a:solidFill>
              </a:rPr>
              <a:t>You will use model data from the CMIP6 archive, introduced in the slide for Project 7, to calculate the Atlantic Multidecadal Oscillation index in future climate projections. You can look at differences in the index calculated using several simulations from the same model, and the spatial patterns of variability. If you have time, you could compare with a second set of simulations from a different model in the CMIP6 archive.</a:t>
            </a:r>
            <a:endParaRPr/>
          </a:p>
        </p:txBody>
      </p:sp>
      <p:pic>
        <p:nvPicPr>
          <p:cNvPr id="160" name="Google Shape;160;p23"/>
          <p:cNvPicPr preferRelativeResize="0"/>
          <p:nvPr/>
        </p:nvPicPr>
        <p:blipFill>
          <a:blip r:embed="rId3">
            <a:alphaModFix/>
          </a:blip>
          <a:stretch>
            <a:fillRect/>
          </a:stretch>
        </p:blipFill>
        <p:spPr>
          <a:xfrm>
            <a:off x="152400" y="2521025"/>
            <a:ext cx="4598120" cy="2331656"/>
          </a:xfrm>
          <a:prstGeom prst="rect">
            <a:avLst/>
          </a:prstGeom>
          <a:noFill/>
          <a:ln>
            <a:noFill/>
          </a:ln>
        </p:spPr>
      </p:pic>
      <p:pic>
        <p:nvPicPr>
          <p:cNvPr id="161" name="Google Shape;161;p23"/>
          <p:cNvPicPr preferRelativeResize="0"/>
          <p:nvPr/>
        </p:nvPicPr>
        <p:blipFill>
          <a:blip r:embed="rId4">
            <a:alphaModFix/>
          </a:blip>
          <a:stretch>
            <a:fillRect/>
          </a:stretch>
        </p:blipFill>
        <p:spPr>
          <a:xfrm>
            <a:off x="5024474" y="861752"/>
            <a:ext cx="3417178" cy="1891451"/>
          </a:xfrm>
          <a:prstGeom prst="rect">
            <a:avLst/>
          </a:prstGeom>
          <a:noFill/>
          <a:ln>
            <a:noFill/>
          </a:ln>
        </p:spPr>
      </p:pic>
      <p:sp>
        <p:nvSpPr>
          <p:cNvPr id="162" name="Google Shape;162;p23"/>
          <p:cNvSpPr txBox="1"/>
          <p:nvPr/>
        </p:nvSpPr>
        <p:spPr>
          <a:xfrm>
            <a:off x="7247650" y="1025"/>
            <a:ext cx="1888800" cy="74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t>80W &lt;= lon &lt;= 0E</a:t>
            </a:r>
            <a:endParaRPr/>
          </a:p>
          <a:p>
            <a:pPr indent="0" lvl="0" marL="0" rtl="0" algn="l">
              <a:spcBef>
                <a:spcPts val="0"/>
              </a:spcBef>
              <a:spcAft>
                <a:spcPts val="0"/>
              </a:spcAft>
              <a:buNone/>
            </a:pPr>
            <a:r>
              <a:rPr lang="fr"/>
              <a:t>0N &lt;= lat &lt;= 65N</a:t>
            </a:r>
            <a:endParaRPr/>
          </a:p>
          <a:p>
            <a:pPr indent="0" lvl="0" marL="0" rtl="0" algn="l">
              <a:spcBef>
                <a:spcPts val="0"/>
              </a:spcBef>
              <a:spcAft>
                <a:spcPts val="0"/>
              </a:spcAft>
              <a:buNone/>
            </a:pPr>
            <a:r>
              <a:rPr lang="fr">
                <a:solidFill>
                  <a:schemeClr val="dk1"/>
                </a:solidFill>
              </a:rPr>
              <a:t>~150 years of data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nvSpPr>
        <p:spPr>
          <a:xfrm>
            <a:off x="1646100" y="763250"/>
            <a:ext cx="7497900" cy="39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None/>
            </a:pPr>
            <a:r>
              <a:rPr lang="fr" sz="6000">
                <a:solidFill>
                  <a:srgbClr val="FFFFFF"/>
                </a:solidFill>
              </a:rPr>
              <a:t>4. SST data analysis</a:t>
            </a:r>
            <a:endParaRPr sz="6000">
              <a:solidFill>
                <a:srgbClr val="FFFFFF"/>
              </a:solidFill>
            </a:endParaRPr>
          </a:p>
          <a:p>
            <a:pPr indent="0" lvl="0" marL="0" rtl="0" algn="ctr">
              <a:spcBef>
                <a:spcPts val="0"/>
              </a:spcBef>
              <a:spcAft>
                <a:spcPts val="0"/>
              </a:spcAft>
              <a:buNone/>
            </a:pPr>
            <a:r>
              <a:t/>
            </a:r>
            <a:endParaRPr sz="3000">
              <a:solidFill>
                <a:srgbClr val="FF0000"/>
              </a:solidFill>
            </a:endParaRPr>
          </a:p>
          <a:p>
            <a:pPr indent="0" lvl="0" marL="0" rtl="0" algn="ctr">
              <a:spcBef>
                <a:spcPts val="0"/>
              </a:spcBef>
              <a:spcAft>
                <a:spcPts val="0"/>
              </a:spcAft>
              <a:buClr>
                <a:schemeClr val="dk1"/>
              </a:buClr>
              <a:buSzPts val="1100"/>
              <a:buFont typeface="Arial"/>
              <a:buNone/>
            </a:pPr>
            <a:r>
              <a:t/>
            </a:r>
            <a:endParaRPr sz="2400">
              <a:solidFill>
                <a:schemeClr val="dk2"/>
              </a:solidFill>
            </a:endParaRPr>
          </a:p>
          <a:p>
            <a:pPr indent="0" lvl="0" marL="0" marR="0" rtl="0" algn="l">
              <a:lnSpc>
                <a:spcPct val="100000"/>
              </a:lnSpc>
              <a:spcBef>
                <a:spcPts val="600"/>
              </a:spcBef>
              <a:spcAft>
                <a:spcPts val="0"/>
              </a:spcAft>
              <a:buNone/>
            </a:pPr>
            <a:r>
              <a:t/>
            </a:r>
            <a:endParaRPr>
              <a:solidFill>
                <a:schemeClr val="dk2"/>
              </a:solidFill>
            </a:endParaRPr>
          </a:p>
        </p:txBody>
      </p:sp>
      <p:sp>
        <p:nvSpPr>
          <p:cNvPr id="168" name="Google Shape;168;p24"/>
          <p:cNvSpPr txBox="1"/>
          <p:nvPr>
            <p:ph idx="12" type="sldNum"/>
          </p:nvPr>
        </p:nvSpPr>
        <p:spPr>
          <a:xfrm>
            <a:off x="-1" y="5002020"/>
            <a:ext cx="266400" cy="1350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fr"/>
              <a:t>‹#›</a:t>
            </a:fld>
            <a:endParaRPr/>
          </a:p>
        </p:txBody>
      </p:sp>
      <p:pic>
        <p:nvPicPr>
          <p:cNvPr id="169" name="Google Shape;169;p24"/>
          <p:cNvPicPr preferRelativeResize="0"/>
          <p:nvPr/>
        </p:nvPicPr>
        <p:blipFill>
          <a:blip r:embed="rId3">
            <a:alphaModFix/>
          </a:blip>
          <a:stretch>
            <a:fillRect/>
          </a:stretch>
        </p:blipFill>
        <p:spPr>
          <a:xfrm>
            <a:off x="216925" y="124450"/>
            <a:ext cx="2346950" cy="1595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5"/>
          <p:cNvPicPr preferRelativeResize="0"/>
          <p:nvPr/>
        </p:nvPicPr>
        <p:blipFill>
          <a:blip r:embed="rId3">
            <a:alphaModFix/>
          </a:blip>
          <a:stretch>
            <a:fillRect/>
          </a:stretch>
        </p:blipFill>
        <p:spPr>
          <a:xfrm>
            <a:off x="152400" y="1251000"/>
            <a:ext cx="8839201" cy="3490081"/>
          </a:xfrm>
          <a:prstGeom prst="rect">
            <a:avLst/>
          </a:prstGeom>
          <a:noFill/>
          <a:ln>
            <a:noFill/>
          </a:ln>
        </p:spPr>
      </p:pic>
      <p:sp>
        <p:nvSpPr>
          <p:cNvPr id="175" name="Google Shape;175;p25"/>
          <p:cNvSpPr txBox="1"/>
          <p:nvPr/>
        </p:nvSpPr>
        <p:spPr>
          <a:xfrm>
            <a:off x="4836725" y="4487175"/>
            <a:ext cx="3924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800"/>
              <a:t>(yr)</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pic>
        <p:nvPicPr>
          <p:cNvPr id="180" name="Google Shape;180;p26"/>
          <p:cNvPicPr preferRelativeResize="0"/>
          <p:nvPr/>
        </p:nvPicPr>
        <p:blipFill>
          <a:blip r:embed="rId3">
            <a:alphaModFix/>
          </a:blip>
          <a:stretch>
            <a:fillRect/>
          </a:stretch>
        </p:blipFill>
        <p:spPr>
          <a:xfrm>
            <a:off x="152400" y="1286675"/>
            <a:ext cx="8839199" cy="34436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Mean forecast 2015-2100</a:t>
            </a:r>
            <a:endParaRPr/>
          </a:p>
        </p:txBody>
      </p:sp>
      <p:sp>
        <p:nvSpPr>
          <p:cNvPr id="186" name="Google Shape;186;p27"/>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260350" lvl="0" marL="457200" rtl="0" algn="l">
              <a:spcBef>
                <a:spcPts val="0"/>
              </a:spcBef>
              <a:spcAft>
                <a:spcPts val="0"/>
              </a:spcAft>
              <a:buSzPts val="500"/>
              <a:buChar char="-"/>
            </a:pPr>
            <a:r>
              <a:t/>
            </a:r>
            <a:endParaRPr/>
          </a:p>
          <a:p>
            <a:pPr indent="-260350" lvl="0" marL="457200" rtl="0" algn="l">
              <a:spcBef>
                <a:spcPts val="0"/>
              </a:spcBef>
              <a:spcAft>
                <a:spcPts val="0"/>
              </a:spcAft>
              <a:buSzPts val="500"/>
              <a:buChar char="-"/>
            </a:pPr>
            <a:r>
              <a:t/>
            </a:r>
            <a:endParaRPr/>
          </a:p>
          <a:p>
            <a:pPr indent="-260350" lvl="0" marL="457200" rtl="0" algn="l">
              <a:spcBef>
                <a:spcPts val="0"/>
              </a:spcBef>
              <a:spcAft>
                <a:spcPts val="0"/>
              </a:spcAft>
              <a:buSzPts val="500"/>
              <a:buChar char="-"/>
            </a:pPr>
            <a:r>
              <a:t/>
            </a:r>
            <a:endParaRPr/>
          </a:p>
          <a:p>
            <a:pPr indent="-260350" lvl="0" marL="457200" rtl="0" algn="l">
              <a:spcBef>
                <a:spcPts val="0"/>
              </a:spcBef>
              <a:spcAft>
                <a:spcPts val="0"/>
              </a:spcAft>
              <a:buSzPts val="500"/>
              <a:buChar char="-"/>
            </a:pPr>
            <a:r>
              <a:t/>
            </a:r>
            <a:endParaRPr/>
          </a:p>
          <a:p>
            <a:pPr indent="-260350" lvl="0" marL="457200" rtl="0" algn="l">
              <a:spcBef>
                <a:spcPts val="0"/>
              </a:spcBef>
              <a:spcAft>
                <a:spcPts val="0"/>
              </a:spcAft>
              <a:buSzPts val="500"/>
              <a:buChar char="-"/>
            </a:pPr>
            <a:r>
              <a:rPr lang="fr"/>
              <a:t>- Temperature is linearly </a:t>
            </a:r>
            <a:endParaRPr/>
          </a:p>
          <a:p>
            <a:pPr indent="-260350" lvl="0" marL="457200" rtl="0" algn="l">
              <a:spcBef>
                <a:spcPts val="0"/>
              </a:spcBef>
              <a:spcAft>
                <a:spcPts val="0"/>
              </a:spcAft>
              <a:buSzPts val="500"/>
              <a:buChar char="-"/>
            </a:pPr>
            <a:r>
              <a:rPr lang="fr"/>
              <a:t>increasing due to Global </a:t>
            </a:r>
            <a:endParaRPr/>
          </a:p>
          <a:p>
            <a:pPr indent="-260350" lvl="0" marL="457200" rtl="0" algn="l">
              <a:spcBef>
                <a:spcPts val="0"/>
              </a:spcBef>
              <a:spcAft>
                <a:spcPts val="0"/>
              </a:spcAft>
              <a:buSzPts val="500"/>
              <a:buChar char="-"/>
            </a:pPr>
            <a:r>
              <a:rPr lang="fr"/>
              <a:t>Warming</a:t>
            </a:r>
            <a:endParaRPr/>
          </a:p>
          <a:p>
            <a:pPr indent="-260350" lvl="0" marL="457200" rtl="0" algn="l">
              <a:spcBef>
                <a:spcPts val="0"/>
              </a:spcBef>
              <a:spcAft>
                <a:spcPts val="0"/>
              </a:spcAft>
              <a:buSzPts val="500"/>
              <a:buChar char="-"/>
            </a:pPr>
            <a:r>
              <a:t/>
            </a:r>
            <a:endParaRPr/>
          </a:p>
        </p:txBody>
      </p:sp>
      <p:cxnSp>
        <p:nvCxnSpPr>
          <p:cNvPr id="187" name="Google Shape;187;p27"/>
          <p:cNvCxnSpPr/>
          <p:nvPr/>
        </p:nvCxnSpPr>
        <p:spPr>
          <a:xfrm>
            <a:off x="859775" y="1960875"/>
            <a:ext cx="414900" cy="7500"/>
          </a:xfrm>
          <a:prstGeom prst="straightConnector1">
            <a:avLst/>
          </a:prstGeom>
          <a:noFill/>
          <a:ln cap="flat" cmpd="sng" w="9525">
            <a:solidFill>
              <a:schemeClr val="dk2"/>
            </a:solidFill>
            <a:prstDash val="solid"/>
            <a:round/>
            <a:headEnd len="med" w="med" type="none"/>
            <a:tailEnd len="med" w="med" type="triangle"/>
          </a:ln>
        </p:spPr>
      </p:cxnSp>
      <p:pic>
        <p:nvPicPr>
          <p:cNvPr id="188" name="Google Shape;188;p27"/>
          <p:cNvPicPr preferRelativeResize="0"/>
          <p:nvPr/>
        </p:nvPicPr>
        <p:blipFill>
          <a:blip r:embed="rId3">
            <a:alphaModFix/>
          </a:blip>
          <a:stretch>
            <a:fillRect/>
          </a:stretch>
        </p:blipFill>
        <p:spPr>
          <a:xfrm>
            <a:off x="4188953" y="1351400"/>
            <a:ext cx="4694300" cy="315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8"/>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Atlantic multidecadal oscillations</a:t>
            </a:r>
            <a:endParaRPr/>
          </a:p>
        </p:txBody>
      </p:sp>
      <p:sp>
        <p:nvSpPr>
          <p:cNvPr id="194" name="Google Shape;194;p28"/>
          <p:cNvSpPr txBox="1"/>
          <p:nvPr>
            <p:ph idx="1" type="body"/>
          </p:nvPr>
        </p:nvSpPr>
        <p:spPr>
          <a:xfrm>
            <a:off x="198400" y="978750"/>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              Linear regression                          Global warming effect removed</a:t>
            </a:r>
            <a:endParaRPr/>
          </a:p>
        </p:txBody>
      </p:sp>
      <p:pic>
        <p:nvPicPr>
          <p:cNvPr id="195" name="Google Shape;195;p28"/>
          <p:cNvPicPr preferRelativeResize="0"/>
          <p:nvPr/>
        </p:nvPicPr>
        <p:blipFill>
          <a:blip r:embed="rId3">
            <a:alphaModFix/>
          </a:blip>
          <a:stretch>
            <a:fillRect/>
          </a:stretch>
        </p:blipFill>
        <p:spPr>
          <a:xfrm>
            <a:off x="4130602" y="2704000"/>
            <a:ext cx="796700" cy="516859"/>
          </a:xfrm>
          <a:prstGeom prst="rect">
            <a:avLst/>
          </a:prstGeom>
          <a:noFill/>
          <a:ln>
            <a:noFill/>
          </a:ln>
        </p:spPr>
      </p:pic>
      <p:pic>
        <p:nvPicPr>
          <p:cNvPr id="196" name="Google Shape;196;p28"/>
          <p:cNvPicPr preferRelativeResize="0"/>
          <p:nvPr/>
        </p:nvPicPr>
        <p:blipFill>
          <a:blip r:embed="rId4">
            <a:alphaModFix/>
          </a:blip>
          <a:stretch>
            <a:fillRect/>
          </a:stretch>
        </p:blipFill>
        <p:spPr>
          <a:xfrm>
            <a:off x="102158" y="1752187"/>
            <a:ext cx="4028441" cy="2744300"/>
          </a:xfrm>
          <a:prstGeom prst="rect">
            <a:avLst/>
          </a:prstGeom>
          <a:noFill/>
          <a:ln>
            <a:noFill/>
          </a:ln>
        </p:spPr>
      </p:pic>
      <p:pic>
        <p:nvPicPr>
          <p:cNvPr id="197" name="Google Shape;197;p28"/>
          <p:cNvPicPr preferRelativeResize="0"/>
          <p:nvPr/>
        </p:nvPicPr>
        <p:blipFill>
          <a:blip r:embed="rId5">
            <a:alphaModFix/>
          </a:blip>
          <a:stretch>
            <a:fillRect/>
          </a:stretch>
        </p:blipFill>
        <p:spPr>
          <a:xfrm>
            <a:off x="5060350" y="1843650"/>
            <a:ext cx="3952125" cy="256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311700" y="445025"/>
            <a:ext cx="8520600" cy="572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fr"/>
              <a:t>Comparing 5 experiences of the same model</a:t>
            </a:r>
            <a:endParaRPr/>
          </a:p>
        </p:txBody>
      </p:sp>
      <p:sp>
        <p:nvSpPr>
          <p:cNvPr id="203" name="Google Shape;203;p2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fr"/>
              <a:t>-Different initial conditions</a:t>
            </a:r>
            <a:endParaRPr/>
          </a:p>
          <a:p>
            <a:pPr indent="0" lvl="0" marL="0" rtl="0" algn="l">
              <a:spcBef>
                <a:spcPts val="0"/>
              </a:spcBef>
              <a:spcAft>
                <a:spcPts val="0"/>
              </a:spcAft>
              <a:buClr>
                <a:schemeClr val="dk1"/>
              </a:buClr>
              <a:buSzPts val="1100"/>
              <a:buFont typeface="Arial"/>
              <a:buNone/>
            </a:pPr>
            <a:r>
              <a:rPr lang="fr"/>
              <a:t>-Similar oscillations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4" name="Google Shape;204;p29"/>
          <p:cNvPicPr preferRelativeResize="0"/>
          <p:nvPr/>
        </p:nvPicPr>
        <p:blipFill>
          <a:blip r:embed="rId3">
            <a:alphaModFix/>
          </a:blip>
          <a:stretch>
            <a:fillRect/>
          </a:stretch>
        </p:blipFill>
        <p:spPr>
          <a:xfrm>
            <a:off x="4026375" y="1206700"/>
            <a:ext cx="4875825" cy="31600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MT Atlantique">
  <a:themeElements>
    <a:clrScheme name="PPT IMT ATLANTIQUE">
      <a:dk1>
        <a:srgbClr val="000000"/>
      </a:dk1>
      <a:lt1>
        <a:srgbClr val="FFFFFF"/>
      </a:lt1>
      <a:dk2>
        <a:srgbClr val="D9E1E2"/>
      </a:dk2>
      <a:lt2>
        <a:srgbClr val="A4D233"/>
      </a:lt2>
      <a:accent1>
        <a:srgbClr val="00B8DE"/>
      </a:accent1>
      <a:accent2>
        <a:srgbClr val="D9E1E2"/>
      </a:accent2>
      <a:accent3>
        <a:srgbClr val="0C2340"/>
      </a:accent3>
      <a:accent4>
        <a:srgbClr val="9B9B9B"/>
      </a:accent4>
      <a:accent5>
        <a:srgbClr val="878787"/>
      </a:accent5>
      <a:accent6>
        <a:srgbClr val="595959"/>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